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56" r:id="rId5"/>
    <p:sldId id="270" r:id="rId6"/>
    <p:sldId id="257" r:id="rId7"/>
    <p:sldId id="261" r:id="rId8"/>
    <p:sldId id="263" r:id="rId9"/>
    <p:sldId id="262" r:id="rId10"/>
    <p:sldId id="258" r:id="rId11"/>
    <p:sldId id="266" r:id="rId12"/>
    <p:sldId id="269" r:id="rId13"/>
    <p:sldId id="259" r:id="rId14"/>
    <p:sldId id="264" r:id="rId15"/>
    <p:sldId id="265" r:id="rId16"/>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770840-DDC3-4EA7-A7FA-5214692898F6}" v="108" dt="2024-06-03T13:46:46.1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081" autoAdjust="0"/>
  </p:normalViewPr>
  <p:slideViewPr>
    <p:cSldViewPr snapToGrid="0">
      <p:cViewPr varScale="1">
        <p:scale>
          <a:sx n="111" d="100"/>
          <a:sy n="111" d="100"/>
        </p:scale>
        <p:origin x="128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l Brodersen" userId="1fa53452-ce0f-4d23-9537-21293486610b" providerId="ADAL" clId="{B9770840-DDC3-4EA7-A7FA-5214692898F6}"/>
    <pc:docChg chg="undo custSel addSld delSld modSld">
      <pc:chgData name="Joel Brodersen" userId="1fa53452-ce0f-4d23-9537-21293486610b" providerId="ADAL" clId="{B9770840-DDC3-4EA7-A7FA-5214692898F6}" dt="2024-06-02T21:57:45.368" v="685" actId="6549"/>
      <pc:docMkLst>
        <pc:docMk/>
      </pc:docMkLst>
      <pc:sldChg chg="modSp mod">
        <pc:chgData name="Joel Brodersen" userId="1fa53452-ce0f-4d23-9537-21293486610b" providerId="ADAL" clId="{B9770840-DDC3-4EA7-A7FA-5214692898F6}" dt="2024-06-02T21:47:47.117" v="573" actId="20577"/>
        <pc:sldMkLst>
          <pc:docMk/>
          <pc:sldMk cId="3950706427" sldId="256"/>
        </pc:sldMkLst>
        <pc:spChg chg="mod">
          <ac:chgData name="Joel Brodersen" userId="1fa53452-ce0f-4d23-9537-21293486610b" providerId="ADAL" clId="{B9770840-DDC3-4EA7-A7FA-5214692898F6}" dt="2024-06-02T21:47:47.117" v="573" actId="20577"/>
          <ac:spMkLst>
            <pc:docMk/>
            <pc:sldMk cId="3950706427" sldId="256"/>
            <ac:spMk id="2" creationId="{EB235A34-9639-731D-D91D-802F34DFC1D5}"/>
          </ac:spMkLst>
        </pc:spChg>
      </pc:sldChg>
      <pc:sldChg chg="addSp delSp modSp mod setBg modNotesTx">
        <pc:chgData name="Joel Brodersen" userId="1fa53452-ce0f-4d23-9537-21293486610b" providerId="ADAL" clId="{B9770840-DDC3-4EA7-A7FA-5214692898F6}" dt="2024-06-02T21:51:21.964" v="684" actId="1076"/>
        <pc:sldMkLst>
          <pc:docMk/>
          <pc:sldMk cId="37508066" sldId="257"/>
        </pc:sldMkLst>
        <pc:spChg chg="mod">
          <ac:chgData name="Joel Brodersen" userId="1fa53452-ce0f-4d23-9537-21293486610b" providerId="ADAL" clId="{B9770840-DDC3-4EA7-A7FA-5214692898F6}" dt="2024-06-02T21:46:40.188" v="551" actId="26606"/>
          <ac:spMkLst>
            <pc:docMk/>
            <pc:sldMk cId="37508066" sldId="257"/>
            <ac:spMk id="2" creationId="{510CF9E6-0D94-DE27-F8E7-0FD22C2ABD9C}"/>
          </ac:spMkLst>
        </pc:spChg>
        <pc:spChg chg="add del">
          <ac:chgData name="Joel Brodersen" userId="1fa53452-ce0f-4d23-9537-21293486610b" providerId="ADAL" clId="{B9770840-DDC3-4EA7-A7FA-5214692898F6}" dt="2024-06-02T21:46:40.188" v="551" actId="26606"/>
          <ac:spMkLst>
            <pc:docMk/>
            <pc:sldMk cId="37508066" sldId="257"/>
            <ac:spMk id="17" creationId="{B4059D9B-2E55-47FE-A188-0F9BD734E0A0}"/>
          </ac:spMkLst>
        </pc:spChg>
        <pc:grpChg chg="add del">
          <ac:chgData name="Joel Brodersen" userId="1fa53452-ce0f-4d23-9537-21293486610b" providerId="ADAL" clId="{B9770840-DDC3-4EA7-A7FA-5214692898F6}" dt="2024-06-02T21:46:40.188" v="551" actId="26606"/>
          <ac:grpSpMkLst>
            <pc:docMk/>
            <pc:sldMk cId="37508066" sldId="257"/>
            <ac:grpSpMk id="19" creationId="{F938B951-7EFC-40A2-B198-E73D39DFB3FC}"/>
          </ac:grpSpMkLst>
        </pc:grpChg>
        <pc:picChg chg="mod ord">
          <ac:chgData name="Joel Brodersen" userId="1fa53452-ce0f-4d23-9537-21293486610b" providerId="ADAL" clId="{B9770840-DDC3-4EA7-A7FA-5214692898F6}" dt="2024-06-02T21:46:40.188" v="551" actId="26606"/>
          <ac:picMkLst>
            <pc:docMk/>
            <pc:sldMk cId="37508066" sldId="257"/>
            <ac:picMk id="5" creationId="{713E16D3-A302-13D0-2040-65F9F8973A42}"/>
          </ac:picMkLst>
        </pc:picChg>
        <pc:picChg chg="add mod ord">
          <ac:chgData name="Joel Brodersen" userId="1fa53452-ce0f-4d23-9537-21293486610b" providerId="ADAL" clId="{B9770840-DDC3-4EA7-A7FA-5214692898F6}" dt="2024-06-02T21:51:21.964" v="684" actId="1076"/>
          <ac:picMkLst>
            <pc:docMk/>
            <pc:sldMk cId="37508066" sldId="257"/>
            <ac:picMk id="7" creationId="{14FC02C8-A3EF-BD6D-886B-B010EF1281DF}"/>
          </ac:picMkLst>
        </pc:picChg>
        <pc:picChg chg="add mod ord modCrop">
          <ac:chgData name="Joel Brodersen" userId="1fa53452-ce0f-4d23-9537-21293486610b" providerId="ADAL" clId="{B9770840-DDC3-4EA7-A7FA-5214692898F6}" dt="2024-06-02T21:51:10.499" v="682" actId="1076"/>
          <ac:picMkLst>
            <pc:docMk/>
            <pc:sldMk cId="37508066" sldId="257"/>
            <ac:picMk id="9" creationId="{DD1D9742-2605-7994-182E-BD345EB90285}"/>
          </ac:picMkLst>
        </pc:picChg>
        <pc:picChg chg="add mod modCrop">
          <ac:chgData name="Joel Brodersen" userId="1fa53452-ce0f-4d23-9537-21293486610b" providerId="ADAL" clId="{B9770840-DDC3-4EA7-A7FA-5214692898F6}" dt="2024-06-02T21:50:23.642" v="667" actId="1076"/>
          <ac:picMkLst>
            <pc:docMk/>
            <pc:sldMk cId="37508066" sldId="257"/>
            <ac:picMk id="11" creationId="{E25BB62E-490B-9F79-C0C3-4D8EF3409E84}"/>
          </ac:picMkLst>
        </pc:picChg>
        <pc:picChg chg="add mod">
          <ac:chgData name="Joel Brodersen" userId="1fa53452-ce0f-4d23-9537-21293486610b" providerId="ADAL" clId="{B9770840-DDC3-4EA7-A7FA-5214692898F6}" dt="2024-06-02T21:51:04.589" v="680" actId="14100"/>
          <ac:picMkLst>
            <pc:docMk/>
            <pc:sldMk cId="37508066" sldId="257"/>
            <ac:picMk id="12" creationId="{50038A4D-CBC0-7430-E582-754C418F4942}"/>
          </ac:picMkLst>
        </pc:picChg>
      </pc:sldChg>
      <pc:sldChg chg="addSp delSp modSp mod setBg">
        <pc:chgData name="Joel Brodersen" userId="1fa53452-ce0f-4d23-9537-21293486610b" providerId="ADAL" clId="{B9770840-DDC3-4EA7-A7FA-5214692898F6}" dt="2024-06-02T21:50:12.580" v="664" actId="26606"/>
        <pc:sldMkLst>
          <pc:docMk/>
          <pc:sldMk cId="2985477903" sldId="258"/>
        </pc:sldMkLst>
        <pc:spChg chg="mod">
          <ac:chgData name="Joel Brodersen" userId="1fa53452-ce0f-4d23-9537-21293486610b" providerId="ADAL" clId="{B9770840-DDC3-4EA7-A7FA-5214692898F6}" dt="2024-06-02T21:50:12.580" v="664" actId="26606"/>
          <ac:spMkLst>
            <pc:docMk/>
            <pc:sldMk cId="2985477903" sldId="258"/>
            <ac:spMk id="2" creationId="{C25451A5-FC68-391F-BA35-6D57FFE2D97A}"/>
          </ac:spMkLst>
        </pc:spChg>
        <pc:spChg chg="add del">
          <ac:chgData name="Joel Brodersen" userId="1fa53452-ce0f-4d23-9537-21293486610b" providerId="ADAL" clId="{B9770840-DDC3-4EA7-A7FA-5214692898F6}" dt="2024-06-02T21:50:12.580" v="664" actId="26606"/>
          <ac:spMkLst>
            <pc:docMk/>
            <pc:sldMk cId="2985477903" sldId="258"/>
            <ac:spMk id="3" creationId="{70278786-0D9B-5612-63E0-5E727E9AC57F}"/>
          </ac:spMkLst>
        </pc:spChg>
        <pc:spChg chg="add del">
          <ac:chgData name="Joel Brodersen" userId="1fa53452-ce0f-4d23-9537-21293486610b" providerId="ADAL" clId="{B9770840-DDC3-4EA7-A7FA-5214692898F6}" dt="2024-06-02T21:50:12.580" v="664" actId="26606"/>
          <ac:spMkLst>
            <pc:docMk/>
            <pc:sldMk cId="2985477903" sldId="258"/>
            <ac:spMk id="9" creationId="{1A3C89F8-0D2F-47FF-B903-151248265F47}"/>
          </ac:spMkLst>
        </pc:spChg>
        <pc:spChg chg="add del">
          <ac:chgData name="Joel Brodersen" userId="1fa53452-ce0f-4d23-9537-21293486610b" providerId="ADAL" clId="{B9770840-DDC3-4EA7-A7FA-5214692898F6}" dt="2024-06-02T21:50:12.580" v="664" actId="26606"/>
          <ac:spMkLst>
            <pc:docMk/>
            <pc:sldMk cId="2985477903" sldId="258"/>
            <ac:spMk id="11" creationId="{C5CB530E-515E-412C-9DF1-5F8FFBD6F383}"/>
          </ac:spMkLst>
        </pc:spChg>
        <pc:spChg chg="add del">
          <ac:chgData name="Joel Brodersen" userId="1fa53452-ce0f-4d23-9537-21293486610b" providerId="ADAL" clId="{B9770840-DDC3-4EA7-A7FA-5214692898F6}" dt="2024-06-02T21:50:12.580" v="664" actId="26606"/>
          <ac:spMkLst>
            <pc:docMk/>
            <pc:sldMk cId="2985477903" sldId="258"/>
            <ac:spMk id="13" creationId="{712D4376-A578-4FF1-94FC-245E7A6A489F}"/>
          </ac:spMkLst>
        </pc:spChg>
        <pc:spChg chg="add del">
          <ac:chgData name="Joel Brodersen" userId="1fa53452-ce0f-4d23-9537-21293486610b" providerId="ADAL" clId="{B9770840-DDC3-4EA7-A7FA-5214692898F6}" dt="2024-06-02T21:50:12.580" v="664" actId="26606"/>
          <ac:spMkLst>
            <pc:docMk/>
            <pc:sldMk cId="2985477903" sldId="258"/>
            <ac:spMk id="15" creationId="{AEA7509D-F04F-40CB-A0B3-EEF16499CC9F}"/>
          </ac:spMkLst>
        </pc:spChg>
        <pc:spChg chg="add del">
          <ac:chgData name="Joel Brodersen" userId="1fa53452-ce0f-4d23-9537-21293486610b" providerId="ADAL" clId="{B9770840-DDC3-4EA7-A7FA-5214692898F6}" dt="2024-06-02T21:50:12.580" v="664" actId="26606"/>
          <ac:spMkLst>
            <pc:docMk/>
            <pc:sldMk cId="2985477903" sldId="258"/>
            <ac:spMk id="19" creationId="{508BEF50-7B1E-49A4-BC19-5F4F1D755E64}"/>
          </ac:spMkLst>
        </pc:spChg>
        <pc:spChg chg="add del">
          <ac:chgData name="Joel Brodersen" userId="1fa53452-ce0f-4d23-9537-21293486610b" providerId="ADAL" clId="{B9770840-DDC3-4EA7-A7FA-5214692898F6}" dt="2024-06-02T21:50:12.580" v="664" actId="26606"/>
          <ac:spMkLst>
            <pc:docMk/>
            <pc:sldMk cId="2985477903" sldId="258"/>
            <ac:spMk id="21" creationId="{3FBAD350-5664-4811-A208-657FB882D350}"/>
          </ac:spMkLst>
        </pc:spChg>
        <pc:spChg chg="add del">
          <ac:chgData name="Joel Brodersen" userId="1fa53452-ce0f-4d23-9537-21293486610b" providerId="ADAL" clId="{B9770840-DDC3-4EA7-A7FA-5214692898F6}" dt="2024-06-02T21:50:12.580" v="664" actId="26606"/>
          <ac:spMkLst>
            <pc:docMk/>
            <pc:sldMk cId="2985477903" sldId="258"/>
            <ac:spMk id="23" creationId="{C39ADB8F-D187-49D7-BDCF-C1B6DC727068}"/>
          </ac:spMkLst>
        </pc:spChg>
        <pc:picChg chg="add mod">
          <ac:chgData name="Joel Brodersen" userId="1fa53452-ce0f-4d23-9537-21293486610b" providerId="ADAL" clId="{B9770840-DDC3-4EA7-A7FA-5214692898F6}" dt="2024-06-02T21:50:08.326" v="662"/>
          <ac:picMkLst>
            <pc:docMk/>
            <pc:sldMk cId="2985477903" sldId="258"/>
            <ac:picMk id="4" creationId="{23446AA7-75EB-9099-0DE4-D1102DD874A5}"/>
          </ac:picMkLst>
        </pc:picChg>
        <pc:cxnChg chg="add del">
          <ac:chgData name="Joel Brodersen" userId="1fa53452-ce0f-4d23-9537-21293486610b" providerId="ADAL" clId="{B9770840-DDC3-4EA7-A7FA-5214692898F6}" dt="2024-06-02T21:50:12.580" v="664" actId="26606"/>
          <ac:cxnSpMkLst>
            <pc:docMk/>
            <pc:sldMk cId="2985477903" sldId="258"/>
            <ac:cxnSpMk id="17" creationId="{56020367-4FD5-4596-8E10-C5F095CD8DBF}"/>
          </ac:cxnSpMkLst>
        </pc:cxnChg>
      </pc:sldChg>
      <pc:sldChg chg="addSp delSp modSp mod modAnim">
        <pc:chgData name="Joel Brodersen" userId="1fa53452-ce0f-4d23-9537-21293486610b" providerId="ADAL" clId="{B9770840-DDC3-4EA7-A7FA-5214692898F6}" dt="2024-06-02T21:49:02.402" v="643" actId="2711"/>
        <pc:sldMkLst>
          <pc:docMk/>
          <pc:sldMk cId="715386006" sldId="259"/>
        </pc:sldMkLst>
        <pc:spChg chg="mod">
          <ac:chgData name="Joel Brodersen" userId="1fa53452-ce0f-4d23-9537-21293486610b" providerId="ADAL" clId="{B9770840-DDC3-4EA7-A7FA-5214692898F6}" dt="2024-06-02T21:48:56.689" v="641" actId="2711"/>
          <ac:spMkLst>
            <pc:docMk/>
            <pc:sldMk cId="715386006" sldId="259"/>
            <ac:spMk id="5" creationId="{7B4CD145-0B9A-35F9-2E39-2F30444D637B}"/>
          </ac:spMkLst>
        </pc:spChg>
        <pc:spChg chg="mod">
          <ac:chgData name="Joel Brodersen" userId="1fa53452-ce0f-4d23-9537-21293486610b" providerId="ADAL" clId="{B9770840-DDC3-4EA7-A7FA-5214692898F6}" dt="2024-06-02T21:48:53.296" v="640" actId="2711"/>
          <ac:spMkLst>
            <pc:docMk/>
            <pc:sldMk cId="715386006" sldId="259"/>
            <ac:spMk id="10" creationId="{3345BF85-EB80-D17D-6452-ADD8243CC30D}"/>
          </ac:spMkLst>
        </pc:spChg>
        <pc:spChg chg="mod">
          <ac:chgData name="Joel Brodersen" userId="1fa53452-ce0f-4d23-9537-21293486610b" providerId="ADAL" clId="{B9770840-DDC3-4EA7-A7FA-5214692898F6}" dt="2024-06-02T21:48:59.370" v="642" actId="2711"/>
          <ac:spMkLst>
            <pc:docMk/>
            <pc:sldMk cId="715386006" sldId="259"/>
            <ac:spMk id="14" creationId="{797AEB3B-2479-BA68-3F77-D5B3E90F92C3}"/>
          </ac:spMkLst>
        </pc:spChg>
        <pc:spChg chg="mod">
          <ac:chgData name="Joel Brodersen" userId="1fa53452-ce0f-4d23-9537-21293486610b" providerId="ADAL" clId="{B9770840-DDC3-4EA7-A7FA-5214692898F6}" dt="2024-06-02T21:49:02.402" v="643" actId="2711"/>
          <ac:spMkLst>
            <pc:docMk/>
            <pc:sldMk cId="715386006" sldId="259"/>
            <ac:spMk id="18" creationId="{B58CF416-96F4-A387-05C7-1C1E489B06D1}"/>
          </ac:spMkLst>
        </pc:spChg>
        <pc:picChg chg="del">
          <ac:chgData name="Joel Brodersen" userId="1fa53452-ce0f-4d23-9537-21293486610b" providerId="ADAL" clId="{B9770840-DDC3-4EA7-A7FA-5214692898F6}" dt="2024-06-02T21:11:40.511" v="38" actId="478"/>
          <ac:picMkLst>
            <pc:docMk/>
            <pc:sldMk cId="715386006" sldId="259"/>
            <ac:picMk id="9" creationId="{19B936EA-D7E2-7D83-7FD1-C1CF24FEEE5A}"/>
          </ac:picMkLst>
        </pc:picChg>
        <pc:picChg chg="add mod">
          <ac:chgData name="Joel Brodersen" userId="1fa53452-ce0f-4d23-9537-21293486610b" providerId="ADAL" clId="{B9770840-DDC3-4EA7-A7FA-5214692898F6}" dt="2024-06-02T21:11:44.151" v="39" actId="1076"/>
          <ac:picMkLst>
            <pc:docMk/>
            <pc:sldMk cId="715386006" sldId="259"/>
            <ac:picMk id="22" creationId="{0CB2BA57-B0EE-CA84-D864-7ECA0428E4D5}"/>
          </ac:picMkLst>
        </pc:picChg>
        <pc:picChg chg="add mod">
          <ac:chgData name="Joel Brodersen" userId="1fa53452-ce0f-4d23-9537-21293486610b" providerId="ADAL" clId="{B9770840-DDC3-4EA7-A7FA-5214692898F6}" dt="2024-06-02T21:19:13.931" v="170"/>
          <ac:picMkLst>
            <pc:docMk/>
            <pc:sldMk cId="715386006" sldId="259"/>
            <ac:picMk id="23" creationId="{DD61830A-2554-E81A-DAFC-B101B18D0F98}"/>
          </ac:picMkLst>
        </pc:picChg>
      </pc:sldChg>
      <pc:sldChg chg="modSp del mod">
        <pc:chgData name="Joel Brodersen" userId="1fa53452-ce0f-4d23-9537-21293486610b" providerId="ADAL" clId="{B9770840-DDC3-4EA7-A7FA-5214692898F6}" dt="2024-06-02T21:47:03.543" v="552" actId="47"/>
        <pc:sldMkLst>
          <pc:docMk/>
          <pc:sldMk cId="3367920472" sldId="260"/>
        </pc:sldMkLst>
        <pc:spChg chg="mod">
          <ac:chgData name="Joel Brodersen" userId="1fa53452-ce0f-4d23-9537-21293486610b" providerId="ADAL" clId="{B9770840-DDC3-4EA7-A7FA-5214692898F6}" dt="2024-06-02T21:19:24.975" v="172"/>
          <ac:spMkLst>
            <pc:docMk/>
            <pc:sldMk cId="3367920472" sldId="260"/>
            <ac:spMk id="2" creationId="{683F8CE3-D130-BAD5-F2C2-A0DDDE9D4B78}"/>
          </ac:spMkLst>
        </pc:spChg>
      </pc:sldChg>
      <pc:sldChg chg="addSp delSp modSp mod modNotesTx">
        <pc:chgData name="Joel Brodersen" userId="1fa53452-ce0f-4d23-9537-21293486610b" providerId="ADAL" clId="{B9770840-DDC3-4EA7-A7FA-5214692898F6}" dt="2024-06-02T21:45:25.569" v="529" actId="1076"/>
        <pc:sldMkLst>
          <pc:docMk/>
          <pc:sldMk cId="4010157173" sldId="261"/>
        </pc:sldMkLst>
        <pc:spChg chg="add mod ord">
          <ac:chgData name="Joel Brodersen" userId="1fa53452-ce0f-4d23-9537-21293486610b" providerId="ADAL" clId="{B9770840-DDC3-4EA7-A7FA-5214692898F6}" dt="2024-06-02T21:42:49.693" v="501" actId="14100"/>
          <ac:spMkLst>
            <pc:docMk/>
            <pc:sldMk cId="4010157173" sldId="261"/>
            <ac:spMk id="20" creationId="{69EBB68E-0E26-9889-A5F3-9CB1EE5279B6}"/>
          </ac:spMkLst>
        </pc:spChg>
        <pc:picChg chg="add del mod">
          <ac:chgData name="Joel Brodersen" userId="1fa53452-ce0f-4d23-9537-21293486610b" providerId="ADAL" clId="{B9770840-DDC3-4EA7-A7FA-5214692898F6}" dt="2024-06-02T21:33:28.816" v="387" actId="21"/>
          <ac:picMkLst>
            <pc:docMk/>
            <pc:sldMk cId="4010157173" sldId="261"/>
            <ac:picMk id="4" creationId="{63EA4D00-34D5-A55A-8467-44562B36D074}"/>
          </ac:picMkLst>
        </pc:picChg>
        <pc:picChg chg="add del mod modCrop">
          <ac:chgData name="Joel Brodersen" userId="1fa53452-ce0f-4d23-9537-21293486610b" providerId="ADAL" clId="{B9770840-DDC3-4EA7-A7FA-5214692898F6}" dt="2024-06-02T21:39:48.251" v="447" actId="21"/>
          <ac:picMkLst>
            <pc:docMk/>
            <pc:sldMk cId="4010157173" sldId="261"/>
            <ac:picMk id="7" creationId="{1EBFB53E-1E9A-1601-7544-30F0A54ED25A}"/>
          </ac:picMkLst>
        </pc:picChg>
        <pc:picChg chg="add del mod">
          <ac:chgData name="Joel Brodersen" userId="1fa53452-ce0f-4d23-9537-21293486610b" providerId="ADAL" clId="{B9770840-DDC3-4EA7-A7FA-5214692898F6}" dt="2024-06-02T21:39:57.524" v="452" actId="21"/>
          <ac:picMkLst>
            <pc:docMk/>
            <pc:sldMk cId="4010157173" sldId="261"/>
            <ac:picMk id="9" creationId="{27B2AB85-2733-1541-F92B-B9DEAF473313}"/>
          </ac:picMkLst>
        </pc:picChg>
        <pc:picChg chg="add mod modCrop">
          <ac:chgData name="Joel Brodersen" userId="1fa53452-ce0f-4d23-9537-21293486610b" providerId="ADAL" clId="{B9770840-DDC3-4EA7-A7FA-5214692898F6}" dt="2024-06-02T21:44:51.240" v="512" actId="1076"/>
          <ac:picMkLst>
            <pc:docMk/>
            <pc:sldMk cId="4010157173" sldId="261"/>
            <ac:picMk id="11" creationId="{0FD139C0-8D4B-AE5A-4DAA-1EB3565ED025}"/>
          </ac:picMkLst>
        </pc:picChg>
        <pc:picChg chg="add mod modCrop">
          <ac:chgData name="Joel Brodersen" userId="1fa53452-ce0f-4d23-9537-21293486610b" providerId="ADAL" clId="{B9770840-DDC3-4EA7-A7FA-5214692898F6}" dt="2024-06-02T21:45:24.042" v="528" actId="1076"/>
          <ac:picMkLst>
            <pc:docMk/>
            <pc:sldMk cId="4010157173" sldId="261"/>
            <ac:picMk id="13" creationId="{196A5500-2C54-75B1-4866-3782524764AD}"/>
          </ac:picMkLst>
        </pc:picChg>
        <pc:picChg chg="add mod">
          <ac:chgData name="Joel Brodersen" userId="1fa53452-ce0f-4d23-9537-21293486610b" providerId="ADAL" clId="{B9770840-DDC3-4EA7-A7FA-5214692898F6}" dt="2024-06-02T21:45:16.400" v="525" actId="1076"/>
          <ac:picMkLst>
            <pc:docMk/>
            <pc:sldMk cId="4010157173" sldId="261"/>
            <ac:picMk id="15" creationId="{EBDA915D-42F7-B5B7-08EE-90FB0F84F174}"/>
          </ac:picMkLst>
        </pc:picChg>
        <pc:picChg chg="add mod">
          <ac:chgData name="Joel Brodersen" userId="1fa53452-ce0f-4d23-9537-21293486610b" providerId="ADAL" clId="{B9770840-DDC3-4EA7-A7FA-5214692898F6}" dt="2024-06-02T21:45:25.569" v="529" actId="1076"/>
          <ac:picMkLst>
            <pc:docMk/>
            <pc:sldMk cId="4010157173" sldId="261"/>
            <ac:picMk id="17" creationId="{E762C139-753F-4E6D-09DF-97D1D015C796}"/>
          </ac:picMkLst>
        </pc:picChg>
        <pc:picChg chg="add mod">
          <ac:chgData name="Joel Brodersen" userId="1fa53452-ce0f-4d23-9537-21293486610b" providerId="ADAL" clId="{B9770840-DDC3-4EA7-A7FA-5214692898F6}" dt="2024-06-02T21:42:54.844" v="502" actId="1076"/>
          <ac:picMkLst>
            <pc:docMk/>
            <pc:sldMk cId="4010157173" sldId="261"/>
            <ac:picMk id="19" creationId="{202C24C8-1BD5-0C9A-E192-F666DB2D895D}"/>
          </ac:picMkLst>
        </pc:picChg>
        <pc:picChg chg="add mod">
          <ac:chgData name="Joel Brodersen" userId="1fa53452-ce0f-4d23-9537-21293486610b" providerId="ADAL" clId="{B9770840-DDC3-4EA7-A7FA-5214692898F6}" dt="2024-06-02T21:44:49.024" v="511" actId="1076"/>
          <ac:picMkLst>
            <pc:docMk/>
            <pc:sldMk cId="4010157173" sldId="261"/>
            <ac:picMk id="22" creationId="{945EB7C1-F257-C646-F69C-A9FB5D5B7BEA}"/>
          </ac:picMkLst>
        </pc:picChg>
        <pc:picChg chg="add mod">
          <ac:chgData name="Joel Brodersen" userId="1fa53452-ce0f-4d23-9537-21293486610b" providerId="ADAL" clId="{B9770840-DDC3-4EA7-A7FA-5214692898F6}" dt="2024-06-02T21:45:21.377" v="527" actId="14100"/>
          <ac:picMkLst>
            <pc:docMk/>
            <pc:sldMk cId="4010157173" sldId="261"/>
            <ac:picMk id="23" creationId="{678C5F57-0CE4-CC0C-B6A1-32B2F2A18D2F}"/>
          </ac:picMkLst>
        </pc:picChg>
        <pc:picChg chg="add del mod">
          <ac:chgData name="Joel Brodersen" userId="1fa53452-ce0f-4d23-9537-21293486610b" providerId="ADAL" clId="{B9770840-DDC3-4EA7-A7FA-5214692898F6}" dt="2024-06-02T21:44:42.449" v="506" actId="478"/>
          <ac:picMkLst>
            <pc:docMk/>
            <pc:sldMk cId="4010157173" sldId="261"/>
            <ac:picMk id="1026" creationId="{81D51ACC-114F-A129-9378-4EC17FC4D574}"/>
          </ac:picMkLst>
        </pc:picChg>
      </pc:sldChg>
      <pc:sldChg chg="addSp modSp mod">
        <pc:chgData name="Joel Brodersen" userId="1fa53452-ce0f-4d23-9537-21293486610b" providerId="ADAL" clId="{B9770840-DDC3-4EA7-A7FA-5214692898F6}" dt="2024-06-02T21:37:10.283" v="424" actId="14100"/>
        <pc:sldMkLst>
          <pc:docMk/>
          <pc:sldMk cId="2361395064" sldId="262"/>
        </pc:sldMkLst>
        <pc:picChg chg="add mod">
          <ac:chgData name="Joel Brodersen" userId="1fa53452-ce0f-4d23-9537-21293486610b" providerId="ADAL" clId="{B9770840-DDC3-4EA7-A7FA-5214692898F6}" dt="2024-06-02T21:37:10.283" v="424" actId="14100"/>
          <ac:picMkLst>
            <pc:docMk/>
            <pc:sldMk cId="2361395064" sldId="262"/>
            <ac:picMk id="4" creationId="{AD451ADB-D61D-062C-5DEB-530B98EC51D7}"/>
          </ac:picMkLst>
        </pc:picChg>
      </pc:sldChg>
      <pc:sldChg chg="addSp modSp mod modNotesTx">
        <pc:chgData name="Joel Brodersen" userId="1fa53452-ce0f-4d23-9537-21293486610b" providerId="ADAL" clId="{B9770840-DDC3-4EA7-A7FA-5214692898F6}" dt="2024-06-02T21:40:05.467" v="455" actId="20577"/>
        <pc:sldMkLst>
          <pc:docMk/>
          <pc:sldMk cId="3567281667" sldId="263"/>
        </pc:sldMkLst>
        <pc:picChg chg="add mod">
          <ac:chgData name="Joel Brodersen" userId="1fa53452-ce0f-4d23-9537-21293486610b" providerId="ADAL" clId="{B9770840-DDC3-4EA7-A7FA-5214692898F6}" dt="2024-06-02T21:33:31.490" v="388"/>
          <ac:picMkLst>
            <pc:docMk/>
            <pc:sldMk cId="3567281667" sldId="263"/>
            <ac:picMk id="4" creationId="{63EA4D00-34D5-A55A-8467-44562B36D074}"/>
          </ac:picMkLst>
        </pc:picChg>
        <pc:picChg chg="add mod">
          <ac:chgData name="Joel Brodersen" userId="1fa53452-ce0f-4d23-9537-21293486610b" providerId="ADAL" clId="{B9770840-DDC3-4EA7-A7FA-5214692898F6}" dt="2024-06-02T21:39:55.226" v="451" actId="1076"/>
          <ac:picMkLst>
            <pc:docMk/>
            <pc:sldMk cId="3567281667" sldId="263"/>
            <ac:picMk id="7" creationId="{1EBFB53E-1E9A-1601-7544-30F0A54ED25A}"/>
          </ac:picMkLst>
        </pc:picChg>
        <pc:picChg chg="add mod">
          <ac:chgData name="Joel Brodersen" userId="1fa53452-ce0f-4d23-9537-21293486610b" providerId="ADAL" clId="{B9770840-DDC3-4EA7-A7FA-5214692898F6}" dt="2024-06-02T21:40:02.834" v="454" actId="14100"/>
          <ac:picMkLst>
            <pc:docMk/>
            <pc:sldMk cId="3567281667" sldId="263"/>
            <ac:picMk id="9" creationId="{27B2AB85-2733-1541-F92B-B9DEAF473313}"/>
          </ac:picMkLst>
        </pc:picChg>
      </pc:sldChg>
      <pc:sldChg chg="addSp delSp modSp mod modAnim modNotesTx">
        <pc:chgData name="Joel Brodersen" userId="1fa53452-ce0f-4d23-9537-21293486610b" providerId="ADAL" clId="{B9770840-DDC3-4EA7-A7FA-5214692898F6}" dt="2024-06-02T21:49:16.498" v="647" actId="2711"/>
        <pc:sldMkLst>
          <pc:docMk/>
          <pc:sldMk cId="846538641" sldId="264"/>
        </pc:sldMkLst>
        <pc:spChg chg="mod">
          <ac:chgData name="Joel Brodersen" userId="1fa53452-ce0f-4d23-9537-21293486610b" providerId="ADAL" clId="{B9770840-DDC3-4EA7-A7FA-5214692898F6}" dt="2024-06-02T21:49:08.865" v="645" actId="2711"/>
          <ac:spMkLst>
            <pc:docMk/>
            <pc:sldMk cId="846538641" sldId="264"/>
            <ac:spMk id="5" creationId="{7B4CD145-0B9A-35F9-2E39-2F30444D637B}"/>
          </ac:spMkLst>
        </pc:spChg>
        <pc:spChg chg="mod">
          <ac:chgData name="Joel Brodersen" userId="1fa53452-ce0f-4d23-9537-21293486610b" providerId="ADAL" clId="{B9770840-DDC3-4EA7-A7FA-5214692898F6}" dt="2024-06-02T21:49:06.002" v="644" actId="2711"/>
          <ac:spMkLst>
            <pc:docMk/>
            <pc:sldMk cId="846538641" sldId="264"/>
            <ac:spMk id="10" creationId="{3345BF85-EB80-D17D-6452-ADD8243CC30D}"/>
          </ac:spMkLst>
        </pc:spChg>
        <pc:spChg chg="mod">
          <ac:chgData name="Joel Brodersen" userId="1fa53452-ce0f-4d23-9537-21293486610b" providerId="ADAL" clId="{B9770840-DDC3-4EA7-A7FA-5214692898F6}" dt="2024-06-02T21:49:13.226" v="646" actId="2711"/>
          <ac:spMkLst>
            <pc:docMk/>
            <pc:sldMk cId="846538641" sldId="264"/>
            <ac:spMk id="14" creationId="{797AEB3B-2479-BA68-3F77-D5B3E90F92C3}"/>
          </ac:spMkLst>
        </pc:spChg>
        <pc:spChg chg="mod">
          <ac:chgData name="Joel Brodersen" userId="1fa53452-ce0f-4d23-9537-21293486610b" providerId="ADAL" clId="{B9770840-DDC3-4EA7-A7FA-5214692898F6}" dt="2024-06-02T21:49:16.498" v="647" actId="2711"/>
          <ac:spMkLst>
            <pc:docMk/>
            <pc:sldMk cId="846538641" sldId="264"/>
            <ac:spMk id="18" creationId="{B58CF416-96F4-A387-05C7-1C1E489B06D1}"/>
          </ac:spMkLst>
        </pc:spChg>
        <pc:spChg chg="add mod">
          <ac:chgData name="Joel Brodersen" userId="1fa53452-ce0f-4d23-9537-21293486610b" providerId="ADAL" clId="{B9770840-DDC3-4EA7-A7FA-5214692898F6}" dt="2024-06-02T21:29:20.133" v="374" actId="1076"/>
          <ac:spMkLst>
            <pc:docMk/>
            <pc:sldMk cId="846538641" sldId="264"/>
            <ac:spMk id="23" creationId="{FCE1A02F-10F1-EDEF-8BEC-E77DB4AB409D}"/>
          </ac:spMkLst>
        </pc:spChg>
        <pc:spChg chg="add del mod ord">
          <ac:chgData name="Joel Brodersen" userId="1fa53452-ce0f-4d23-9537-21293486610b" providerId="ADAL" clId="{B9770840-DDC3-4EA7-A7FA-5214692898F6}" dt="2024-06-02T21:29:15.985" v="373" actId="478"/>
          <ac:spMkLst>
            <pc:docMk/>
            <pc:sldMk cId="846538641" sldId="264"/>
            <ac:spMk id="24" creationId="{38878B27-5720-349B-A618-EDB6F7370EB7}"/>
          </ac:spMkLst>
        </pc:spChg>
        <pc:picChg chg="del mod">
          <ac:chgData name="Joel Brodersen" userId="1fa53452-ce0f-4d23-9537-21293486610b" providerId="ADAL" clId="{B9770840-DDC3-4EA7-A7FA-5214692898F6}" dt="2024-06-02T21:16:36.298" v="135" actId="478"/>
          <ac:picMkLst>
            <pc:docMk/>
            <pc:sldMk cId="846538641" sldId="264"/>
            <ac:picMk id="7" creationId="{F1745FF1-1194-80BF-9B1E-B54FA199BD38}"/>
          </ac:picMkLst>
        </pc:picChg>
        <pc:picChg chg="del mod">
          <ac:chgData name="Joel Brodersen" userId="1fa53452-ce0f-4d23-9537-21293486610b" providerId="ADAL" clId="{B9770840-DDC3-4EA7-A7FA-5214692898F6}" dt="2024-06-02T21:13:50.594" v="102" actId="478"/>
          <ac:picMkLst>
            <pc:docMk/>
            <pc:sldMk cId="846538641" sldId="264"/>
            <ac:picMk id="9" creationId="{19B936EA-D7E2-7D83-7FD1-C1CF24FEEE5A}"/>
          </ac:picMkLst>
        </pc:picChg>
        <pc:picChg chg="add del mod">
          <ac:chgData name="Joel Brodersen" userId="1fa53452-ce0f-4d23-9537-21293486610b" providerId="ADAL" clId="{B9770840-DDC3-4EA7-A7FA-5214692898F6}" dt="2024-06-02T21:11:34.294" v="36" actId="21"/>
          <ac:picMkLst>
            <pc:docMk/>
            <pc:sldMk cId="846538641" sldId="264"/>
            <ac:picMk id="11" creationId="{0CB2BA57-B0EE-CA84-D864-7ECA0428E4D5}"/>
          </ac:picMkLst>
        </pc:picChg>
        <pc:picChg chg="add mod">
          <ac:chgData name="Joel Brodersen" userId="1fa53452-ce0f-4d23-9537-21293486610b" providerId="ADAL" clId="{B9770840-DDC3-4EA7-A7FA-5214692898F6}" dt="2024-06-02T21:13:57.323" v="104" actId="1076"/>
          <ac:picMkLst>
            <pc:docMk/>
            <pc:sldMk cId="846538641" sldId="264"/>
            <ac:picMk id="15" creationId="{ADEFDDBC-41C3-7F72-3278-D1F2CDAD50A8}"/>
          </ac:picMkLst>
        </pc:picChg>
        <pc:picChg chg="del mod">
          <ac:chgData name="Joel Brodersen" userId="1fa53452-ce0f-4d23-9537-21293486610b" providerId="ADAL" clId="{B9770840-DDC3-4EA7-A7FA-5214692898F6}" dt="2024-06-02T21:14:02.883" v="106" actId="478"/>
          <ac:picMkLst>
            <pc:docMk/>
            <pc:sldMk cId="846538641" sldId="264"/>
            <ac:picMk id="17" creationId="{9393D81C-F453-8306-223F-8EA3F4919404}"/>
          </ac:picMkLst>
        </pc:picChg>
        <pc:picChg chg="add mod">
          <ac:chgData name="Joel Brodersen" userId="1fa53452-ce0f-4d23-9537-21293486610b" providerId="ADAL" clId="{B9770840-DDC3-4EA7-A7FA-5214692898F6}" dt="2024-06-02T21:14:30.243" v="108" actId="1076"/>
          <ac:picMkLst>
            <pc:docMk/>
            <pc:sldMk cId="846538641" sldId="264"/>
            <ac:picMk id="19" creationId="{71E9D751-76CC-E6DE-ED4B-C244F51B6A0B}"/>
          </ac:picMkLst>
        </pc:picChg>
        <pc:picChg chg="del mod">
          <ac:chgData name="Joel Brodersen" userId="1fa53452-ce0f-4d23-9537-21293486610b" providerId="ADAL" clId="{B9770840-DDC3-4EA7-A7FA-5214692898F6}" dt="2024-06-02T21:15:44.969" v="114" actId="478"/>
          <ac:picMkLst>
            <pc:docMk/>
            <pc:sldMk cId="846538641" sldId="264"/>
            <ac:picMk id="21" creationId="{0343F484-B303-97D0-A335-EB5D9569A4ED}"/>
          </ac:picMkLst>
        </pc:picChg>
        <pc:picChg chg="add mod">
          <ac:chgData name="Joel Brodersen" userId="1fa53452-ce0f-4d23-9537-21293486610b" providerId="ADAL" clId="{B9770840-DDC3-4EA7-A7FA-5214692898F6}" dt="2024-06-02T21:15:51.911" v="115" actId="1076"/>
          <ac:picMkLst>
            <pc:docMk/>
            <pc:sldMk cId="846538641" sldId="264"/>
            <ac:picMk id="22" creationId="{80DD6C7A-0259-68C4-5965-63F6CA56647C}"/>
          </ac:picMkLst>
        </pc:picChg>
        <pc:picChg chg="add mod">
          <ac:chgData name="Joel Brodersen" userId="1fa53452-ce0f-4d23-9537-21293486610b" providerId="ADAL" clId="{B9770840-DDC3-4EA7-A7FA-5214692898F6}" dt="2024-06-02T21:19:16.918" v="171"/>
          <ac:picMkLst>
            <pc:docMk/>
            <pc:sldMk cId="846538641" sldId="264"/>
            <ac:picMk id="25" creationId="{91FE4D9B-907F-A410-E091-15C18C10BCA0}"/>
          </ac:picMkLst>
        </pc:picChg>
      </pc:sldChg>
      <pc:sldChg chg="addSp delSp modSp add mod delAnim modAnim modNotesTx">
        <pc:chgData name="Joel Brodersen" userId="1fa53452-ce0f-4d23-9537-21293486610b" providerId="ADAL" clId="{B9770840-DDC3-4EA7-A7FA-5214692898F6}" dt="2024-06-02T21:57:45.368" v="685" actId="6549"/>
        <pc:sldMkLst>
          <pc:docMk/>
          <pc:sldMk cId="3143052926" sldId="265"/>
        </pc:sldMkLst>
        <pc:spChg chg="del mod">
          <ac:chgData name="Joel Brodersen" userId="1fa53452-ce0f-4d23-9537-21293486610b" providerId="ADAL" clId="{B9770840-DDC3-4EA7-A7FA-5214692898F6}" dt="2024-06-02T21:49:57.688" v="660"/>
          <ac:spMkLst>
            <pc:docMk/>
            <pc:sldMk cId="3143052926" sldId="265"/>
            <ac:spMk id="5" creationId="{7B4CD145-0B9A-35F9-2E39-2F30444D637B}"/>
          </ac:spMkLst>
        </pc:spChg>
        <pc:spChg chg="mod">
          <ac:chgData name="Joel Brodersen" userId="1fa53452-ce0f-4d23-9537-21293486610b" providerId="ADAL" clId="{B9770840-DDC3-4EA7-A7FA-5214692898F6}" dt="2024-06-02T21:57:45.368" v="685" actId="6549"/>
          <ac:spMkLst>
            <pc:docMk/>
            <pc:sldMk cId="3143052926" sldId="265"/>
            <ac:spMk id="10" creationId="{3345BF85-EB80-D17D-6452-ADD8243CC30D}"/>
          </ac:spMkLst>
        </pc:spChg>
        <pc:spChg chg="del">
          <ac:chgData name="Joel Brodersen" userId="1fa53452-ce0f-4d23-9537-21293486610b" providerId="ADAL" clId="{B9770840-DDC3-4EA7-A7FA-5214692898F6}" dt="2024-06-02T21:23:48.936" v="250" actId="478"/>
          <ac:spMkLst>
            <pc:docMk/>
            <pc:sldMk cId="3143052926" sldId="265"/>
            <ac:spMk id="14" creationId="{797AEB3B-2479-BA68-3F77-D5B3E90F92C3}"/>
          </ac:spMkLst>
        </pc:spChg>
        <pc:spChg chg="add mod">
          <ac:chgData name="Joel Brodersen" userId="1fa53452-ce0f-4d23-9537-21293486610b" providerId="ADAL" clId="{B9770840-DDC3-4EA7-A7FA-5214692898F6}" dt="2024-06-02T21:50:01.817" v="661" actId="1076"/>
          <ac:spMkLst>
            <pc:docMk/>
            <pc:sldMk cId="3143052926" sldId="265"/>
            <ac:spMk id="17" creationId="{2BD537DE-63E7-8702-7BBA-3B22365CFA5E}"/>
          </ac:spMkLst>
        </pc:spChg>
        <pc:spChg chg="mod">
          <ac:chgData name="Joel Brodersen" userId="1fa53452-ce0f-4d23-9537-21293486610b" providerId="ADAL" clId="{B9770840-DDC3-4EA7-A7FA-5214692898F6}" dt="2024-06-02T21:49:43.572" v="651" actId="2711"/>
          <ac:spMkLst>
            <pc:docMk/>
            <pc:sldMk cId="3143052926" sldId="265"/>
            <ac:spMk id="18" creationId="{B58CF416-96F4-A387-05C7-1C1E489B06D1}"/>
          </ac:spMkLst>
        </pc:spChg>
        <pc:spChg chg="del">
          <ac:chgData name="Joel Brodersen" userId="1fa53452-ce0f-4d23-9537-21293486610b" providerId="ADAL" clId="{B9770840-DDC3-4EA7-A7FA-5214692898F6}" dt="2024-06-02T21:20:16.877" v="184" actId="478"/>
          <ac:spMkLst>
            <pc:docMk/>
            <pc:sldMk cId="3143052926" sldId="265"/>
            <ac:spMk id="23" creationId="{FCE1A02F-10F1-EDEF-8BEC-E77DB4AB409D}"/>
          </ac:spMkLst>
        </pc:spChg>
        <pc:spChg chg="del">
          <ac:chgData name="Joel Brodersen" userId="1fa53452-ce0f-4d23-9537-21293486610b" providerId="ADAL" clId="{B9770840-DDC3-4EA7-A7FA-5214692898F6}" dt="2024-06-02T21:20:18.494" v="185" actId="478"/>
          <ac:spMkLst>
            <pc:docMk/>
            <pc:sldMk cId="3143052926" sldId="265"/>
            <ac:spMk id="24" creationId="{38878B27-5720-349B-A618-EDB6F7370EB7}"/>
          </ac:spMkLst>
        </pc:spChg>
        <pc:picChg chg="add del mod">
          <ac:chgData name="Joel Brodersen" userId="1fa53452-ce0f-4d23-9537-21293486610b" providerId="ADAL" clId="{B9770840-DDC3-4EA7-A7FA-5214692898F6}" dt="2024-06-02T21:20:33.805" v="187" actId="478"/>
          <ac:picMkLst>
            <pc:docMk/>
            <pc:sldMk cId="3143052926" sldId="265"/>
            <ac:picMk id="4" creationId="{2914C3CC-3236-8147-36D6-AF58F55B9403}"/>
          </ac:picMkLst>
        </pc:picChg>
        <pc:picChg chg="add mod">
          <ac:chgData name="Joel Brodersen" userId="1fa53452-ce0f-4d23-9537-21293486610b" providerId="ADAL" clId="{B9770840-DDC3-4EA7-A7FA-5214692898F6}" dt="2024-06-02T21:20:45.454" v="189" actId="1076"/>
          <ac:picMkLst>
            <pc:docMk/>
            <pc:sldMk cId="3143052926" sldId="265"/>
            <ac:picMk id="7" creationId="{9C373491-424D-8286-9E8A-7D14BE152207}"/>
          </ac:picMkLst>
        </pc:picChg>
        <pc:picChg chg="add mod">
          <ac:chgData name="Joel Brodersen" userId="1fa53452-ce0f-4d23-9537-21293486610b" providerId="ADAL" clId="{B9770840-DDC3-4EA7-A7FA-5214692898F6}" dt="2024-06-02T21:25:34.135" v="353" actId="1076"/>
          <ac:picMkLst>
            <pc:docMk/>
            <pc:sldMk cId="3143052926" sldId="265"/>
            <ac:picMk id="9" creationId="{1A2DBC36-1D51-0476-84BE-74FEC64886F7}"/>
          </ac:picMkLst>
        </pc:picChg>
        <pc:picChg chg="add mod">
          <ac:chgData name="Joel Brodersen" userId="1fa53452-ce0f-4d23-9537-21293486610b" providerId="ADAL" clId="{B9770840-DDC3-4EA7-A7FA-5214692898F6}" dt="2024-06-02T21:27:08.790" v="354" actId="931"/>
          <ac:picMkLst>
            <pc:docMk/>
            <pc:sldMk cId="3143052926" sldId="265"/>
            <ac:picMk id="12" creationId="{CC1031DF-2034-F054-CB0B-DEC543E6C222}"/>
          </ac:picMkLst>
        </pc:picChg>
        <pc:picChg chg="del">
          <ac:chgData name="Joel Brodersen" userId="1fa53452-ce0f-4d23-9537-21293486610b" providerId="ADAL" clId="{B9770840-DDC3-4EA7-A7FA-5214692898F6}" dt="2024-06-02T21:25:29.520" v="352" actId="478"/>
          <ac:picMkLst>
            <pc:docMk/>
            <pc:sldMk cId="3143052926" sldId="265"/>
            <ac:picMk id="15" creationId="{ADEFDDBC-41C3-7F72-3278-D1F2CDAD50A8}"/>
          </ac:picMkLst>
        </pc:picChg>
        <pc:picChg chg="add mod">
          <ac:chgData name="Joel Brodersen" userId="1fa53452-ce0f-4d23-9537-21293486610b" providerId="ADAL" clId="{B9770840-DDC3-4EA7-A7FA-5214692898F6}" dt="2024-06-02T21:27:44.475" v="362" actId="1076"/>
          <ac:picMkLst>
            <pc:docMk/>
            <pc:sldMk cId="3143052926" sldId="265"/>
            <ac:picMk id="16" creationId="{06621993-F405-6A52-551D-CD8B34AA419D}"/>
          </ac:picMkLst>
        </pc:picChg>
        <pc:picChg chg="del">
          <ac:chgData name="Joel Brodersen" userId="1fa53452-ce0f-4d23-9537-21293486610b" providerId="ADAL" clId="{B9770840-DDC3-4EA7-A7FA-5214692898F6}" dt="2024-06-02T21:23:50.236" v="251" actId="478"/>
          <ac:picMkLst>
            <pc:docMk/>
            <pc:sldMk cId="3143052926" sldId="265"/>
            <ac:picMk id="19" creationId="{71E9D751-76CC-E6DE-ED4B-C244F51B6A0B}"/>
          </ac:picMkLst>
        </pc:picChg>
        <pc:picChg chg="del mod">
          <ac:chgData name="Joel Brodersen" userId="1fa53452-ce0f-4d23-9537-21293486610b" providerId="ADAL" clId="{B9770840-DDC3-4EA7-A7FA-5214692898F6}" dt="2024-06-02T21:27:21.803" v="356" actId="478"/>
          <ac:picMkLst>
            <pc:docMk/>
            <pc:sldMk cId="3143052926" sldId="265"/>
            <ac:picMk id="22" creationId="{80DD6C7A-0259-68C4-5965-63F6CA56647C}"/>
          </ac:picMkLst>
        </pc:picChg>
      </pc:sldChg>
    </pc:docChg>
  </pc:docChgLst>
  <pc:docChgLst>
    <pc:chgData name="Brodersen Joel" userId="1fa53452-ce0f-4d23-9537-21293486610b" providerId="ADAL" clId="{B9770840-DDC3-4EA7-A7FA-5214692898F6}"/>
    <pc:docChg chg="undo custSel addSld delSld modSld sldOrd">
      <pc:chgData name="Brodersen Joel" userId="1fa53452-ce0f-4d23-9537-21293486610b" providerId="ADAL" clId="{B9770840-DDC3-4EA7-A7FA-5214692898F6}" dt="2024-06-04T11:17:18.869" v="881" actId="478"/>
      <pc:docMkLst>
        <pc:docMk/>
      </pc:docMkLst>
      <pc:sldChg chg="addSp modSp mod">
        <pc:chgData name="Brodersen Joel" userId="1fa53452-ce0f-4d23-9537-21293486610b" providerId="ADAL" clId="{B9770840-DDC3-4EA7-A7FA-5214692898F6}" dt="2024-06-04T09:24:48.612" v="878" actId="20577"/>
        <pc:sldMkLst>
          <pc:docMk/>
          <pc:sldMk cId="3950706427" sldId="256"/>
        </pc:sldMkLst>
        <pc:spChg chg="add mod">
          <ac:chgData name="Brodersen Joel" userId="1fa53452-ce0f-4d23-9537-21293486610b" providerId="ADAL" clId="{B9770840-DDC3-4EA7-A7FA-5214692898F6}" dt="2024-06-04T09:24:48.612" v="878" actId="20577"/>
          <ac:spMkLst>
            <pc:docMk/>
            <pc:sldMk cId="3950706427" sldId="256"/>
            <ac:spMk id="3" creationId="{4DF3F095-D5A2-2F7A-B248-FBE5E82812CD}"/>
          </ac:spMkLst>
        </pc:spChg>
      </pc:sldChg>
      <pc:sldChg chg="addSp delSp modSp mod setBg">
        <pc:chgData name="Brodersen Joel" userId="1fa53452-ce0f-4d23-9537-21293486610b" providerId="ADAL" clId="{B9770840-DDC3-4EA7-A7FA-5214692898F6}" dt="2024-06-03T13:32:46.980" v="566" actId="1076"/>
        <pc:sldMkLst>
          <pc:docMk/>
          <pc:sldMk cId="37508066" sldId="257"/>
        </pc:sldMkLst>
        <pc:spChg chg="mod ord">
          <ac:chgData name="Brodersen Joel" userId="1fa53452-ce0f-4d23-9537-21293486610b" providerId="ADAL" clId="{B9770840-DDC3-4EA7-A7FA-5214692898F6}" dt="2024-06-03T13:32:46.980" v="566" actId="1076"/>
          <ac:spMkLst>
            <pc:docMk/>
            <pc:sldMk cId="37508066" sldId="257"/>
            <ac:spMk id="2" creationId="{510CF9E6-0D94-DE27-F8E7-0FD22C2ABD9C}"/>
          </ac:spMkLst>
        </pc:spChg>
        <pc:spChg chg="add del">
          <ac:chgData name="Brodersen Joel" userId="1fa53452-ce0f-4d23-9537-21293486610b" providerId="ADAL" clId="{B9770840-DDC3-4EA7-A7FA-5214692898F6}" dt="2024-06-03T12:53:01.635" v="19" actId="26606"/>
          <ac:spMkLst>
            <pc:docMk/>
            <pc:sldMk cId="37508066" sldId="257"/>
            <ac:spMk id="16" creationId="{D48D9584-D2FD-48CE-9E17-4E250B743B5F}"/>
          </ac:spMkLst>
        </pc:spChg>
        <pc:spChg chg="add del">
          <ac:chgData name="Brodersen Joel" userId="1fa53452-ce0f-4d23-9537-21293486610b" providerId="ADAL" clId="{B9770840-DDC3-4EA7-A7FA-5214692898F6}" dt="2024-06-03T12:53:01.635" v="19" actId="26606"/>
          <ac:spMkLst>
            <pc:docMk/>
            <pc:sldMk cId="37508066" sldId="257"/>
            <ac:spMk id="18" creationId="{CA17DEF4-6C5D-41C6-8D93-5C7CFD7ADA5E}"/>
          </ac:spMkLst>
        </pc:spChg>
        <pc:spChg chg="add del">
          <ac:chgData name="Brodersen Joel" userId="1fa53452-ce0f-4d23-9537-21293486610b" providerId="ADAL" clId="{B9770840-DDC3-4EA7-A7FA-5214692898F6}" dt="2024-06-03T12:53:01.635" v="19" actId="26606"/>
          <ac:spMkLst>
            <pc:docMk/>
            <pc:sldMk cId="37508066" sldId="257"/>
            <ac:spMk id="20" creationId="{22BBC5A3-5C8C-4FB9-AEFF-8778D2C98D29}"/>
          </ac:spMkLst>
        </pc:spChg>
        <pc:spChg chg="add del">
          <ac:chgData name="Brodersen Joel" userId="1fa53452-ce0f-4d23-9537-21293486610b" providerId="ADAL" clId="{B9770840-DDC3-4EA7-A7FA-5214692898F6}" dt="2024-06-03T12:53:01.635" v="19" actId="26606"/>
          <ac:spMkLst>
            <pc:docMk/>
            <pc:sldMk cId="37508066" sldId="257"/>
            <ac:spMk id="22" creationId="{3BB917E8-D696-4787-96D6-521A9C42F9A5}"/>
          </ac:spMkLst>
        </pc:spChg>
        <pc:spChg chg="add del">
          <ac:chgData name="Brodersen Joel" userId="1fa53452-ce0f-4d23-9537-21293486610b" providerId="ADAL" clId="{B9770840-DDC3-4EA7-A7FA-5214692898F6}" dt="2024-06-03T12:53:01.635" v="19" actId="26606"/>
          <ac:spMkLst>
            <pc:docMk/>
            <pc:sldMk cId="37508066" sldId="257"/>
            <ac:spMk id="24" creationId="{39F4C545-E278-42ED-9B78-2EBA464444A3}"/>
          </ac:spMkLst>
        </pc:spChg>
        <pc:picChg chg="add mod ord">
          <ac:chgData name="Brodersen Joel" userId="1fa53452-ce0f-4d23-9537-21293486610b" providerId="ADAL" clId="{B9770840-DDC3-4EA7-A7FA-5214692898F6}" dt="2024-06-03T13:32:42.748" v="565" actId="1076"/>
          <ac:picMkLst>
            <pc:docMk/>
            <pc:sldMk cId="37508066" sldId="257"/>
            <ac:picMk id="4" creationId="{DE3AD2FF-D307-8467-4519-F61C023DF79D}"/>
          </ac:picMkLst>
        </pc:picChg>
        <pc:picChg chg="ord">
          <ac:chgData name="Brodersen Joel" userId="1fa53452-ce0f-4d23-9537-21293486610b" providerId="ADAL" clId="{B9770840-DDC3-4EA7-A7FA-5214692898F6}" dt="2024-06-03T12:53:01.635" v="19" actId="26606"/>
          <ac:picMkLst>
            <pc:docMk/>
            <pc:sldMk cId="37508066" sldId="257"/>
            <ac:picMk id="5" creationId="{713E16D3-A302-13D0-2040-65F9F8973A42}"/>
          </ac:picMkLst>
        </pc:picChg>
        <pc:picChg chg="mod modCrop">
          <ac:chgData name="Brodersen Joel" userId="1fa53452-ce0f-4d23-9537-21293486610b" providerId="ADAL" clId="{B9770840-DDC3-4EA7-A7FA-5214692898F6}" dt="2024-06-03T13:32:42.748" v="565" actId="1076"/>
          <ac:picMkLst>
            <pc:docMk/>
            <pc:sldMk cId="37508066" sldId="257"/>
            <ac:picMk id="7" creationId="{14FC02C8-A3EF-BD6D-886B-B010EF1281DF}"/>
          </ac:picMkLst>
        </pc:picChg>
        <pc:picChg chg="add mod ord modCrop">
          <ac:chgData name="Brodersen Joel" userId="1fa53452-ce0f-4d23-9537-21293486610b" providerId="ADAL" clId="{B9770840-DDC3-4EA7-A7FA-5214692898F6}" dt="2024-06-03T13:32:42.748" v="565" actId="1076"/>
          <ac:picMkLst>
            <pc:docMk/>
            <pc:sldMk cId="37508066" sldId="257"/>
            <ac:picMk id="8" creationId="{2978B013-D274-310A-86D6-BC50DA184542}"/>
          </ac:picMkLst>
        </pc:picChg>
        <pc:picChg chg="del mod">
          <ac:chgData name="Brodersen Joel" userId="1fa53452-ce0f-4d23-9537-21293486610b" providerId="ADAL" clId="{B9770840-DDC3-4EA7-A7FA-5214692898F6}" dt="2024-06-03T12:52:10.502" v="8" actId="478"/>
          <ac:picMkLst>
            <pc:docMk/>
            <pc:sldMk cId="37508066" sldId="257"/>
            <ac:picMk id="9" creationId="{DD1D9742-2605-7994-182E-BD345EB90285}"/>
          </ac:picMkLst>
        </pc:picChg>
        <pc:picChg chg="del mod modCrop">
          <ac:chgData name="Brodersen Joel" userId="1fa53452-ce0f-4d23-9537-21293486610b" providerId="ADAL" clId="{B9770840-DDC3-4EA7-A7FA-5214692898F6}" dt="2024-06-03T12:53:14.248" v="22" actId="478"/>
          <ac:picMkLst>
            <pc:docMk/>
            <pc:sldMk cId="37508066" sldId="257"/>
            <ac:picMk id="11" creationId="{E25BB62E-490B-9F79-C0C3-4D8EF3409E84}"/>
          </ac:picMkLst>
        </pc:picChg>
        <pc:picChg chg="del">
          <ac:chgData name="Brodersen Joel" userId="1fa53452-ce0f-4d23-9537-21293486610b" providerId="ADAL" clId="{B9770840-DDC3-4EA7-A7FA-5214692898F6}" dt="2024-06-03T12:51:57.448" v="0" actId="478"/>
          <ac:picMkLst>
            <pc:docMk/>
            <pc:sldMk cId="37508066" sldId="257"/>
            <ac:picMk id="12" creationId="{50038A4D-CBC0-7430-E582-754C418F4942}"/>
          </ac:picMkLst>
        </pc:picChg>
        <pc:picChg chg="add mod modCrop">
          <ac:chgData name="Brodersen Joel" userId="1fa53452-ce0f-4d23-9537-21293486610b" providerId="ADAL" clId="{B9770840-DDC3-4EA7-A7FA-5214692898F6}" dt="2024-06-03T13:32:42.748" v="565" actId="1076"/>
          <ac:picMkLst>
            <pc:docMk/>
            <pc:sldMk cId="37508066" sldId="257"/>
            <ac:picMk id="13" creationId="{8DEF9413-5FFA-7006-ED74-8740C63F032B}"/>
          </ac:picMkLst>
        </pc:picChg>
        <pc:picChg chg="add del mod">
          <ac:chgData name="Brodersen Joel" userId="1fa53452-ce0f-4d23-9537-21293486610b" providerId="ADAL" clId="{B9770840-DDC3-4EA7-A7FA-5214692898F6}" dt="2024-06-03T12:55:17.555" v="57" actId="478"/>
          <ac:picMkLst>
            <pc:docMk/>
            <pc:sldMk cId="37508066" sldId="257"/>
            <ac:picMk id="15" creationId="{4304C4D1-EB40-5665-3C37-946A69AC5D75}"/>
          </ac:picMkLst>
        </pc:picChg>
        <pc:picChg chg="add mod modCrop">
          <ac:chgData name="Brodersen Joel" userId="1fa53452-ce0f-4d23-9537-21293486610b" providerId="ADAL" clId="{B9770840-DDC3-4EA7-A7FA-5214692898F6}" dt="2024-06-03T13:32:42.748" v="565" actId="1076"/>
          <ac:picMkLst>
            <pc:docMk/>
            <pc:sldMk cId="37508066" sldId="257"/>
            <ac:picMk id="19" creationId="{2D67E7FB-BB0B-A59E-5217-47D7D7D2C10C}"/>
          </ac:picMkLst>
        </pc:picChg>
      </pc:sldChg>
      <pc:sldChg chg="addSp modSp mod">
        <pc:chgData name="Brodersen Joel" userId="1fa53452-ce0f-4d23-9537-21293486610b" providerId="ADAL" clId="{B9770840-DDC3-4EA7-A7FA-5214692898F6}" dt="2024-06-03T13:34:34.508" v="581" actId="123"/>
        <pc:sldMkLst>
          <pc:docMk/>
          <pc:sldMk cId="2985477903" sldId="258"/>
        </pc:sldMkLst>
        <pc:spChg chg="mod">
          <ac:chgData name="Brodersen Joel" userId="1fa53452-ce0f-4d23-9537-21293486610b" providerId="ADAL" clId="{B9770840-DDC3-4EA7-A7FA-5214692898F6}" dt="2024-06-03T13:23:22.740" v="393" actId="255"/>
          <ac:spMkLst>
            <pc:docMk/>
            <pc:sldMk cId="2985477903" sldId="258"/>
            <ac:spMk id="3" creationId="{70278786-0D9B-5612-63E0-5E727E9AC57F}"/>
          </ac:spMkLst>
        </pc:spChg>
        <pc:spChg chg="add mod">
          <ac:chgData name="Brodersen Joel" userId="1fa53452-ce0f-4d23-9537-21293486610b" providerId="ADAL" clId="{B9770840-DDC3-4EA7-A7FA-5214692898F6}" dt="2024-06-03T13:34:34.508" v="581" actId="123"/>
          <ac:spMkLst>
            <pc:docMk/>
            <pc:sldMk cId="2985477903" sldId="258"/>
            <ac:spMk id="7" creationId="{62D3876D-30C6-9A8A-7B92-B663590E86A6}"/>
          </ac:spMkLst>
        </pc:spChg>
        <pc:picChg chg="add mod modCrop">
          <ac:chgData name="Brodersen Joel" userId="1fa53452-ce0f-4d23-9537-21293486610b" providerId="ADAL" clId="{B9770840-DDC3-4EA7-A7FA-5214692898F6}" dt="2024-06-03T13:25:06.071" v="414" actId="1076"/>
          <ac:picMkLst>
            <pc:docMk/>
            <pc:sldMk cId="2985477903" sldId="258"/>
            <ac:picMk id="6" creationId="{BC473FD1-A2EC-8DBE-5876-70C6DD130542}"/>
          </ac:picMkLst>
        </pc:picChg>
      </pc:sldChg>
      <pc:sldChg chg="modSp mod">
        <pc:chgData name="Brodersen Joel" userId="1fa53452-ce0f-4d23-9537-21293486610b" providerId="ADAL" clId="{B9770840-DDC3-4EA7-A7FA-5214692898F6}" dt="2024-06-03T13:07:20.847" v="186" actId="20577"/>
        <pc:sldMkLst>
          <pc:docMk/>
          <pc:sldMk cId="4010157173" sldId="261"/>
        </pc:sldMkLst>
        <pc:spChg chg="mod">
          <ac:chgData name="Brodersen Joel" userId="1fa53452-ce0f-4d23-9537-21293486610b" providerId="ADAL" clId="{B9770840-DDC3-4EA7-A7FA-5214692898F6}" dt="2024-06-03T13:07:20.847" v="186" actId="20577"/>
          <ac:spMkLst>
            <pc:docMk/>
            <pc:sldMk cId="4010157173" sldId="261"/>
            <ac:spMk id="2" creationId="{510CF9E6-0D94-DE27-F8E7-0FD22C2ABD9C}"/>
          </ac:spMkLst>
        </pc:spChg>
      </pc:sldChg>
      <pc:sldChg chg="addSp delSp modSp mod modNotesTx">
        <pc:chgData name="Brodersen Joel" userId="1fa53452-ce0f-4d23-9537-21293486610b" providerId="ADAL" clId="{B9770840-DDC3-4EA7-A7FA-5214692898F6}" dt="2024-06-03T13:34:04.894" v="579" actId="1076"/>
        <pc:sldMkLst>
          <pc:docMk/>
          <pc:sldMk cId="2361395064" sldId="262"/>
        </pc:sldMkLst>
        <pc:spChg chg="add mod">
          <ac:chgData name="Brodersen Joel" userId="1fa53452-ce0f-4d23-9537-21293486610b" providerId="ADAL" clId="{B9770840-DDC3-4EA7-A7FA-5214692898F6}" dt="2024-06-03T13:33:34.635" v="571" actId="20577"/>
          <ac:spMkLst>
            <pc:docMk/>
            <pc:sldMk cId="2361395064" sldId="262"/>
            <ac:spMk id="13" creationId="{EF9CF141-3ECA-2313-4718-7ACC9EC2567A}"/>
          </ac:spMkLst>
        </pc:spChg>
        <pc:spChg chg="add mod">
          <ac:chgData name="Brodersen Joel" userId="1fa53452-ce0f-4d23-9537-21293486610b" providerId="ADAL" clId="{B9770840-DDC3-4EA7-A7FA-5214692898F6}" dt="2024-06-03T13:34:04.894" v="579" actId="1076"/>
          <ac:spMkLst>
            <pc:docMk/>
            <pc:sldMk cId="2361395064" sldId="262"/>
            <ac:spMk id="15" creationId="{E2BA81D8-F32C-38AE-B8AE-E5653BCFCD97}"/>
          </ac:spMkLst>
        </pc:spChg>
        <pc:spChg chg="add mod">
          <ac:chgData name="Brodersen Joel" userId="1fa53452-ce0f-4d23-9537-21293486610b" providerId="ADAL" clId="{B9770840-DDC3-4EA7-A7FA-5214692898F6}" dt="2024-06-03T13:34:02.294" v="578" actId="1076"/>
          <ac:spMkLst>
            <pc:docMk/>
            <pc:sldMk cId="2361395064" sldId="262"/>
            <ac:spMk id="17" creationId="{5A41D53E-54C6-8CDD-1278-1A118C412BA4}"/>
          </ac:spMkLst>
        </pc:spChg>
        <pc:spChg chg="add mod">
          <ac:chgData name="Brodersen Joel" userId="1fa53452-ce0f-4d23-9537-21293486610b" providerId="ADAL" clId="{B9770840-DDC3-4EA7-A7FA-5214692898F6}" dt="2024-06-03T13:33:53.206" v="576" actId="1076"/>
          <ac:spMkLst>
            <pc:docMk/>
            <pc:sldMk cId="2361395064" sldId="262"/>
            <ac:spMk id="19" creationId="{5C1100F5-E2CC-B186-D0D8-7A147F2C4AAC}"/>
          </ac:spMkLst>
        </pc:spChg>
        <pc:picChg chg="del">
          <ac:chgData name="Brodersen Joel" userId="1fa53452-ce0f-4d23-9537-21293486610b" providerId="ADAL" clId="{B9770840-DDC3-4EA7-A7FA-5214692898F6}" dt="2024-06-03T13:07:40.200" v="187" actId="478"/>
          <ac:picMkLst>
            <pc:docMk/>
            <pc:sldMk cId="2361395064" sldId="262"/>
            <ac:picMk id="4" creationId="{AD451ADB-D61D-062C-5DEB-530B98EC51D7}"/>
          </ac:picMkLst>
        </pc:picChg>
        <pc:picChg chg="add del mod">
          <ac:chgData name="Brodersen Joel" userId="1fa53452-ce0f-4d23-9537-21293486610b" providerId="ADAL" clId="{B9770840-DDC3-4EA7-A7FA-5214692898F6}" dt="2024-06-03T13:11:21.174" v="198" actId="478"/>
          <ac:picMkLst>
            <pc:docMk/>
            <pc:sldMk cId="2361395064" sldId="262"/>
            <ac:picMk id="6" creationId="{2DE5B750-E50F-0118-723E-0E175AA3D010}"/>
          </ac:picMkLst>
        </pc:picChg>
        <pc:picChg chg="add del mod">
          <ac:chgData name="Brodersen Joel" userId="1fa53452-ce0f-4d23-9537-21293486610b" providerId="ADAL" clId="{B9770840-DDC3-4EA7-A7FA-5214692898F6}" dt="2024-06-03T13:10:44.965" v="197" actId="478"/>
          <ac:picMkLst>
            <pc:docMk/>
            <pc:sldMk cId="2361395064" sldId="262"/>
            <ac:picMk id="8" creationId="{4BBE276A-7575-2601-A3FB-CEE8AB9947B4}"/>
          </ac:picMkLst>
        </pc:picChg>
        <pc:picChg chg="add mod modCrop">
          <ac:chgData name="Brodersen Joel" userId="1fa53452-ce0f-4d23-9537-21293486610b" providerId="ADAL" clId="{B9770840-DDC3-4EA7-A7FA-5214692898F6}" dt="2024-06-03T13:17:47.786" v="297" actId="1076"/>
          <ac:picMkLst>
            <pc:docMk/>
            <pc:sldMk cId="2361395064" sldId="262"/>
            <ac:picMk id="10" creationId="{744A7441-6C16-27CC-CE9D-975320D19E79}"/>
          </ac:picMkLst>
        </pc:picChg>
        <pc:picChg chg="add del mod">
          <ac:chgData name="Brodersen Joel" userId="1fa53452-ce0f-4d23-9537-21293486610b" providerId="ADAL" clId="{B9770840-DDC3-4EA7-A7FA-5214692898F6}" dt="2024-06-03T13:13:19.050" v="208" actId="478"/>
          <ac:picMkLst>
            <pc:docMk/>
            <pc:sldMk cId="2361395064" sldId="262"/>
            <ac:picMk id="12" creationId="{C7288235-78CD-FA42-1E08-E9C2685AD10E}"/>
          </ac:picMkLst>
        </pc:picChg>
      </pc:sldChg>
      <pc:sldChg chg="addSp delSp modSp mod setBg setClrOvrMap">
        <pc:chgData name="Brodersen Joel" userId="1fa53452-ce0f-4d23-9537-21293486610b" providerId="ADAL" clId="{B9770840-DDC3-4EA7-A7FA-5214692898F6}" dt="2024-06-03T13:04:15.786" v="169" actId="478"/>
        <pc:sldMkLst>
          <pc:docMk/>
          <pc:sldMk cId="3567281667" sldId="263"/>
        </pc:sldMkLst>
        <pc:spChg chg="del mod ord">
          <ac:chgData name="Brodersen Joel" userId="1fa53452-ce0f-4d23-9537-21293486610b" providerId="ADAL" clId="{B9770840-DDC3-4EA7-A7FA-5214692898F6}" dt="2024-06-03T13:01:12.075" v="117" actId="478"/>
          <ac:spMkLst>
            <pc:docMk/>
            <pc:sldMk cId="3567281667" sldId="263"/>
            <ac:spMk id="2" creationId="{510CF9E6-0D94-DE27-F8E7-0FD22C2ABD9C}"/>
          </ac:spMkLst>
        </pc:spChg>
        <pc:spChg chg="add">
          <ac:chgData name="Brodersen Joel" userId="1fa53452-ce0f-4d23-9537-21293486610b" providerId="ADAL" clId="{B9770840-DDC3-4EA7-A7FA-5214692898F6}" dt="2024-06-03T13:01:06.089" v="116" actId="26606"/>
          <ac:spMkLst>
            <pc:docMk/>
            <pc:sldMk cId="3567281667" sldId="263"/>
            <ac:spMk id="19" creationId="{5CB593EA-2F98-479F-B4C4-F366571FA64D}"/>
          </ac:spMkLst>
        </pc:spChg>
        <pc:spChg chg="add">
          <ac:chgData name="Brodersen Joel" userId="1fa53452-ce0f-4d23-9537-21293486610b" providerId="ADAL" clId="{B9770840-DDC3-4EA7-A7FA-5214692898F6}" dt="2024-06-03T13:01:06.089" v="116" actId="26606"/>
          <ac:spMkLst>
            <pc:docMk/>
            <pc:sldMk cId="3567281667" sldId="263"/>
            <ac:spMk id="20" creationId="{39BEB6D0-9E4E-4221-93D1-74ABECEE9EFC}"/>
          </ac:spMkLst>
        </pc:spChg>
        <pc:spChg chg="add del">
          <ac:chgData name="Brodersen Joel" userId="1fa53452-ce0f-4d23-9537-21293486610b" providerId="ADAL" clId="{B9770840-DDC3-4EA7-A7FA-5214692898F6}" dt="2024-06-03T13:00:01.621" v="108" actId="26606"/>
          <ac:spMkLst>
            <pc:docMk/>
            <pc:sldMk cId="3567281667" sldId="263"/>
            <ac:spMk id="21" creationId="{5CB593EA-2F98-479F-B4C4-F366571FA64D}"/>
          </ac:spMkLst>
        </pc:spChg>
        <pc:spChg chg="add del">
          <ac:chgData name="Brodersen Joel" userId="1fa53452-ce0f-4d23-9537-21293486610b" providerId="ADAL" clId="{B9770840-DDC3-4EA7-A7FA-5214692898F6}" dt="2024-06-03T13:00:01.621" v="108" actId="26606"/>
          <ac:spMkLst>
            <pc:docMk/>
            <pc:sldMk cId="3567281667" sldId="263"/>
            <ac:spMk id="23" creationId="{39BEB6D0-9E4E-4221-93D1-74ABECEE9EFC}"/>
          </ac:spMkLst>
        </pc:spChg>
        <pc:spChg chg="add del mod">
          <ac:chgData name="Brodersen Joel" userId="1fa53452-ce0f-4d23-9537-21293486610b" providerId="ADAL" clId="{B9770840-DDC3-4EA7-A7FA-5214692898F6}" dt="2024-06-03T13:04:15.786" v="169" actId="478"/>
          <ac:spMkLst>
            <pc:docMk/>
            <pc:sldMk cId="3567281667" sldId="263"/>
            <ac:spMk id="24" creationId="{9DBB086C-13C1-2FCE-DDF6-44A917BAA460}"/>
          </ac:spMkLst>
        </pc:spChg>
        <pc:spChg chg="add del mod">
          <ac:chgData name="Brodersen Joel" userId="1fa53452-ce0f-4d23-9537-21293486610b" providerId="ADAL" clId="{B9770840-DDC3-4EA7-A7FA-5214692898F6}" dt="2024-06-03T13:02:07.900" v="126"/>
          <ac:spMkLst>
            <pc:docMk/>
            <pc:sldMk cId="3567281667" sldId="263"/>
            <ac:spMk id="26" creationId="{4D0FD3CF-EA32-F484-4A6D-BC4FF6300160}"/>
          </ac:spMkLst>
        </pc:spChg>
        <pc:spChg chg="add mod ord">
          <ac:chgData name="Brodersen Joel" userId="1fa53452-ce0f-4d23-9537-21293486610b" providerId="ADAL" clId="{B9770840-DDC3-4EA7-A7FA-5214692898F6}" dt="2024-06-03T13:03:03.490" v="151" actId="170"/>
          <ac:spMkLst>
            <pc:docMk/>
            <pc:sldMk cId="3567281667" sldId="263"/>
            <ac:spMk id="29" creationId="{6475796E-DA2F-D17A-1316-BC602D4A5C6E}"/>
          </ac:spMkLst>
        </pc:spChg>
        <pc:picChg chg="mod">
          <ac:chgData name="Brodersen Joel" userId="1fa53452-ce0f-4d23-9537-21293486610b" providerId="ADAL" clId="{B9770840-DDC3-4EA7-A7FA-5214692898F6}" dt="2024-06-03T13:04:03.587" v="167" actId="1076"/>
          <ac:picMkLst>
            <pc:docMk/>
            <pc:sldMk cId="3567281667" sldId="263"/>
            <ac:picMk id="4" creationId="{63EA4D00-34D5-A55A-8467-44562B36D074}"/>
          </ac:picMkLst>
        </pc:picChg>
        <pc:picChg chg="del ord">
          <ac:chgData name="Brodersen Joel" userId="1fa53452-ce0f-4d23-9537-21293486610b" providerId="ADAL" clId="{B9770840-DDC3-4EA7-A7FA-5214692898F6}" dt="2024-06-03T13:01:38.888" v="122" actId="478"/>
          <ac:picMkLst>
            <pc:docMk/>
            <pc:sldMk cId="3567281667" sldId="263"/>
            <ac:picMk id="5" creationId="{713E16D3-A302-13D0-2040-65F9F8973A42}"/>
          </ac:picMkLst>
        </pc:picChg>
        <pc:picChg chg="add mod">
          <ac:chgData name="Brodersen Joel" userId="1fa53452-ce0f-4d23-9537-21293486610b" providerId="ADAL" clId="{B9770840-DDC3-4EA7-A7FA-5214692898F6}" dt="2024-06-03T13:01:06.089" v="116" actId="26606"/>
          <ac:picMkLst>
            <pc:docMk/>
            <pc:sldMk cId="3567281667" sldId="263"/>
            <ac:picMk id="6" creationId="{0D1522D3-D33D-1D28-50F9-9FD136EF7493}"/>
          </ac:picMkLst>
        </pc:picChg>
        <pc:picChg chg="mod ord modCrop">
          <ac:chgData name="Brodersen Joel" userId="1fa53452-ce0f-4d23-9537-21293486610b" providerId="ADAL" clId="{B9770840-DDC3-4EA7-A7FA-5214692898F6}" dt="2024-06-03T13:01:43.718" v="123" actId="1076"/>
          <ac:picMkLst>
            <pc:docMk/>
            <pc:sldMk cId="3567281667" sldId="263"/>
            <ac:picMk id="7" creationId="{1EBFB53E-1E9A-1601-7544-30F0A54ED25A}"/>
          </ac:picMkLst>
        </pc:picChg>
        <pc:picChg chg="del">
          <ac:chgData name="Brodersen Joel" userId="1fa53452-ce0f-4d23-9537-21293486610b" providerId="ADAL" clId="{B9770840-DDC3-4EA7-A7FA-5214692898F6}" dt="2024-06-03T12:56:38.246" v="59" actId="478"/>
          <ac:picMkLst>
            <pc:docMk/>
            <pc:sldMk cId="3567281667" sldId="263"/>
            <ac:picMk id="9" creationId="{27B2AB85-2733-1541-F92B-B9DEAF473313}"/>
          </ac:picMkLst>
        </pc:picChg>
        <pc:picChg chg="add del mod">
          <ac:chgData name="Brodersen Joel" userId="1fa53452-ce0f-4d23-9537-21293486610b" providerId="ADAL" clId="{B9770840-DDC3-4EA7-A7FA-5214692898F6}" dt="2024-06-03T12:57:11.094" v="74" actId="478"/>
          <ac:picMkLst>
            <pc:docMk/>
            <pc:sldMk cId="3567281667" sldId="263"/>
            <ac:picMk id="10" creationId="{690D3C54-D215-5451-A999-499D2E5EFC85}"/>
          </ac:picMkLst>
        </pc:picChg>
        <pc:picChg chg="add mod ord">
          <ac:chgData name="Brodersen Joel" userId="1fa53452-ce0f-4d23-9537-21293486610b" providerId="ADAL" clId="{B9770840-DDC3-4EA7-A7FA-5214692898F6}" dt="2024-06-03T13:01:06.089" v="116" actId="26606"/>
          <ac:picMkLst>
            <pc:docMk/>
            <pc:sldMk cId="3567281667" sldId="263"/>
            <ac:picMk id="12" creationId="{81DC2D68-F5CC-F7CF-DF8A-ECEBCDF87C37}"/>
          </ac:picMkLst>
        </pc:picChg>
        <pc:picChg chg="add del mod ord">
          <ac:chgData name="Brodersen Joel" userId="1fa53452-ce0f-4d23-9537-21293486610b" providerId="ADAL" clId="{B9770840-DDC3-4EA7-A7FA-5214692898F6}" dt="2024-06-03T13:02:02.334" v="125" actId="478"/>
          <ac:picMkLst>
            <pc:docMk/>
            <pc:sldMk cId="3567281667" sldId="263"/>
            <ac:picMk id="14" creationId="{0575FB31-796E-503C-BE7F-59AB25F8F788}"/>
          </ac:picMkLst>
        </pc:picChg>
        <pc:picChg chg="add del mod">
          <ac:chgData name="Brodersen Joel" userId="1fa53452-ce0f-4d23-9537-21293486610b" providerId="ADAL" clId="{B9770840-DDC3-4EA7-A7FA-5214692898F6}" dt="2024-06-03T13:03:25.881" v="156" actId="478"/>
          <ac:picMkLst>
            <pc:docMk/>
            <pc:sldMk cId="3567281667" sldId="263"/>
            <ac:picMk id="16" creationId="{E3806B88-977C-9AD7-26CF-134AB7D27214}"/>
          </ac:picMkLst>
        </pc:picChg>
        <pc:picChg chg="add del mod">
          <ac:chgData name="Brodersen Joel" userId="1fa53452-ce0f-4d23-9537-21293486610b" providerId="ADAL" clId="{B9770840-DDC3-4EA7-A7FA-5214692898F6}" dt="2024-06-03T13:01:01.573" v="115" actId="478"/>
          <ac:picMkLst>
            <pc:docMk/>
            <pc:sldMk cId="3567281667" sldId="263"/>
            <ac:picMk id="18" creationId="{6FF60B06-8D87-E1AB-11BA-D32A094FEA1D}"/>
          </ac:picMkLst>
        </pc:picChg>
        <pc:picChg chg="add mod ord modCrop">
          <ac:chgData name="Brodersen Joel" userId="1fa53452-ce0f-4d23-9537-21293486610b" providerId="ADAL" clId="{B9770840-DDC3-4EA7-A7FA-5214692898F6}" dt="2024-06-03T13:04:06.618" v="168" actId="1076"/>
          <ac:picMkLst>
            <pc:docMk/>
            <pc:sldMk cId="3567281667" sldId="263"/>
            <ac:picMk id="28" creationId="{9FE9C786-5919-3D19-6880-CEA4BEC154CF}"/>
          </ac:picMkLst>
        </pc:picChg>
        <pc:picChg chg="add mod modCrop">
          <ac:chgData name="Brodersen Joel" userId="1fa53452-ce0f-4d23-9537-21293486610b" providerId="ADAL" clId="{B9770840-DDC3-4EA7-A7FA-5214692898F6}" dt="2024-06-03T13:03:43.697" v="163" actId="732"/>
          <ac:picMkLst>
            <pc:docMk/>
            <pc:sldMk cId="3567281667" sldId="263"/>
            <ac:picMk id="31" creationId="{E8DDF49B-D270-7F93-8138-A1111C7C9DFF}"/>
          </ac:picMkLst>
        </pc:picChg>
      </pc:sldChg>
      <pc:sldChg chg="addSp delSp modSp add mod">
        <pc:chgData name="Brodersen Joel" userId="1fa53452-ce0f-4d23-9537-21293486610b" providerId="ADAL" clId="{B9770840-DDC3-4EA7-A7FA-5214692898F6}" dt="2024-06-03T13:26:54.123" v="456" actId="1076"/>
        <pc:sldMkLst>
          <pc:docMk/>
          <pc:sldMk cId="2291856491" sldId="266"/>
        </pc:sldMkLst>
        <pc:spChg chg="mod">
          <ac:chgData name="Brodersen Joel" userId="1fa53452-ce0f-4d23-9537-21293486610b" providerId="ADAL" clId="{B9770840-DDC3-4EA7-A7FA-5214692898F6}" dt="2024-06-03T13:25:21.496" v="430" actId="20577"/>
          <ac:spMkLst>
            <pc:docMk/>
            <pc:sldMk cId="2291856491" sldId="266"/>
            <ac:spMk id="3" creationId="{70278786-0D9B-5612-63E0-5E727E9AC57F}"/>
          </ac:spMkLst>
        </pc:spChg>
        <pc:spChg chg="mod">
          <ac:chgData name="Brodersen Joel" userId="1fa53452-ce0f-4d23-9537-21293486610b" providerId="ADAL" clId="{B9770840-DDC3-4EA7-A7FA-5214692898F6}" dt="2024-06-03T13:26:44.442" v="454" actId="1076"/>
          <ac:spMkLst>
            <pc:docMk/>
            <pc:sldMk cId="2291856491" sldId="266"/>
            <ac:spMk id="7" creationId="{62D3876D-30C6-9A8A-7B92-B663590E86A6}"/>
          </ac:spMkLst>
        </pc:spChg>
        <pc:picChg chg="del">
          <ac:chgData name="Brodersen Joel" userId="1fa53452-ce0f-4d23-9537-21293486610b" providerId="ADAL" clId="{B9770840-DDC3-4EA7-A7FA-5214692898F6}" dt="2024-06-03T13:25:26.950" v="431" actId="478"/>
          <ac:picMkLst>
            <pc:docMk/>
            <pc:sldMk cId="2291856491" sldId="266"/>
            <ac:picMk id="6" creationId="{BC473FD1-A2EC-8DBE-5876-70C6DD130542}"/>
          </ac:picMkLst>
        </pc:picChg>
        <pc:picChg chg="add mod modCrop">
          <ac:chgData name="Brodersen Joel" userId="1fa53452-ce0f-4d23-9537-21293486610b" providerId="ADAL" clId="{B9770840-DDC3-4EA7-A7FA-5214692898F6}" dt="2024-06-03T13:26:54.123" v="456" actId="1076"/>
          <ac:picMkLst>
            <pc:docMk/>
            <pc:sldMk cId="2291856491" sldId="266"/>
            <ac:picMk id="8" creationId="{A66E76DE-BC3D-B7A9-E6AB-581007E09292}"/>
          </ac:picMkLst>
        </pc:picChg>
      </pc:sldChg>
      <pc:sldChg chg="new del">
        <pc:chgData name="Brodersen Joel" userId="1fa53452-ce0f-4d23-9537-21293486610b" providerId="ADAL" clId="{B9770840-DDC3-4EA7-A7FA-5214692898F6}" dt="2024-06-03T13:32:03.591" v="559" actId="47"/>
        <pc:sldMkLst>
          <pc:docMk/>
          <pc:sldMk cId="1708730574" sldId="267"/>
        </pc:sldMkLst>
      </pc:sldChg>
      <pc:sldChg chg="addSp delSp modSp add del mod">
        <pc:chgData name="Brodersen Joel" userId="1fa53452-ce0f-4d23-9537-21293486610b" providerId="ADAL" clId="{B9770840-DDC3-4EA7-A7FA-5214692898F6}" dt="2024-06-03T13:32:04.389" v="560" actId="47"/>
        <pc:sldMkLst>
          <pc:docMk/>
          <pc:sldMk cId="1225984152" sldId="268"/>
        </pc:sldMkLst>
        <pc:spChg chg="del">
          <ac:chgData name="Brodersen Joel" userId="1fa53452-ce0f-4d23-9537-21293486610b" providerId="ADAL" clId="{B9770840-DDC3-4EA7-A7FA-5214692898F6}" dt="2024-06-03T13:27:39.583" v="459"/>
          <ac:spMkLst>
            <pc:docMk/>
            <pc:sldMk cId="1225984152" sldId="268"/>
            <ac:spMk id="3" creationId="{375799F2-39FC-BF09-C107-3CDBA15ECF4F}"/>
          </ac:spMkLst>
        </pc:spChg>
        <pc:spChg chg="add mod">
          <ac:chgData name="Brodersen Joel" userId="1fa53452-ce0f-4d23-9537-21293486610b" providerId="ADAL" clId="{B9770840-DDC3-4EA7-A7FA-5214692898F6}" dt="2024-06-03T13:27:59.725" v="467" actId="21"/>
          <ac:spMkLst>
            <pc:docMk/>
            <pc:sldMk cId="1225984152" sldId="268"/>
            <ac:spMk id="7" creationId="{807769D4-B3FD-4490-F581-52685B191734}"/>
          </ac:spMkLst>
        </pc:spChg>
        <pc:picChg chg="add del mod modCrop">
          <ac:chgData name="Brodersen Joel" userId="1fa53452-ce0f-4d23-9537-21293486610b" providerId="ADAL" clId="{B9770840-DDC3-4EA7-A7FA-5214692898F6}" dt="2024-06-03T13:27:59.725" v="467" actId="21"/>
          <ac:picMkLst>
            <pc:docMk/>
            <pc:sldMk cId="1225984152" sldId="268"/>
            <ac:picMk id="5" creationId="{33DCC2E0-26BF-D8AE-93C5-6859D8D6335C}"/>
          </ac:picMkLst>
        </pc:picChg>
      </pc:sldChg>
      <pc:sldChg chg="addSp delSp modSp add mod ord">
        <pc:chgData name="Brodersen Joel" userId="1fa53452-ce0f-4d23-9537-21293486610b" providerId="ADAL" clId="{B9770840-DDC3-4EA7-A7FA-5214692898F6}" dt="2024-06-03T13:34:59.944" v="585" actId="1076"/>
        <pc:sldMkLst>
          <pc:docMk/>
          <pc:sldMk cId="3757727254" sldId="269"/>
        </pc:sldMkLst>
        <pc:spChg chg="mod">
          <ac:chgData name="Brodersen Joel" userId="1fa53452-ce0f-4d23-9537-21293486610b" providerId="ADAL" clId="{B9770840-DDC3-4EA7-A7FA-5214692898F6}" dt="2024-06-03T13:29:54.255" v="514" actId="1076"/>
          <ac:spMkLst>
            <pc:docMk/>
            <pc:sldMk cId="3757727254" sldId="269"/>
            <ac:spMk id="3" creationId="{70278786-0D9B-5612-63E0-5E727E9AC57F}"/>
          </ac:spMkLst>
        </pc:spChg>
        <pc:spChg chg="mod">
          <ac:chgData name="Brodersen Joel" userId="1fa53452-ce0f-4d23-9537-21293486610b" providerId="ADAL" clId="{B9770840-DDC3-4EA7-A7FA-5214692898F6}" dt="2024-06-03T13:31:30.363" v="553" actId="2711"/>
          <ac:spMkLst>
            <pc:docMk/>
            <pc:sldMk cId="3757727254" sldId="269"/>
            <ac:spMk id="7" creationId="{62D3876D-30C6-9A8A-7B92-B663590E86A6}"/>
          </ac:spMkLst>
        </pc:spChg>
        <pc:spChg chg="add mod">
          <ac:chgData name="Brodersen Joel" userId="1fa53452-ce0f-4d23-9537-21293486610b" providerId="ADAL" clId="{B9770840-DDC3-4EA7-A7FA-5214692898F6}" dt="2024-06-03T13:31:56.518" v="558" actId="242"/>
          <ac:spMkLst>
            <pc:docMk/>
            <pc:sldMk cId="3757727254" sldId="269"/>
            <ac:spMk id="10" creationId="{45BD5902-CF3C-F61D-39D7-4B88E74D563D}"/>
          </ac:spMkLst>
        </pc:spChg>
        <pc:spChg chg="add mod">
          <ac:chgData name="Brodersen Joel" userId="1fa53452-ce0f-4d23-9537-21293486610b" providerId="ADAL" clId="{B9770840-DDC3-4EA7-A7FA-5214692898F6}" dt="2024-06-03T13:34:59.944" v="585" actId="1076"/>
          <ac:spMkLst>
            <pc:docMk/>
            <pc:sldMk cId="3757727254" sldId="269"/>
            <ac:spMk id="12" creationId="{55611543-35AC-D99B-46E2-5D8F9A6E27B0}"/>
          </ac:spMkLst>
        </pc:spChg>
        <pc:picChg chg="add mod">
          <ac:chgData name="Brodersen Joel" userId="1fa53452-ce0f-4d23-9537-21293486610b" providerId="ADAL" clId="{B9770840-DDC3-4EA7-A7FA-5214692898F6}" dt="2024-06-03T13:30:04.439" v="517" actId="1076"/>
          <ac:picMkLst>
            <pc:docMk/>
            <pc:sldMk cId="3757727254" sldId="269"/>
            <ac:picMk id="5" creationId="{33DCC2E0-26BF-D8AE-93C5-6859D8D6335C}"/>
          </ac:picMkLst>
        </pc:picChg>
        <pc:picChg chg="del">
          <ac:chgData name="Brodersen Joel" userId="1fa53452-ce0f-4d23-9537-21293486610b" providerId="ADAL" clId="{B9770840-DDC3-4EA7-A7FA-5214692898F6}" dt="2024-06-03T13:28:02.139" v="468" actId="478"/>
          <ac:picMkLst>
            <pc:docMk/>
            <pc:sldMk cId="3757727254" sldId="269"/>
            <ac:picMk id="8" creationId="{A66E76DE-BC3D-B7A9-E6AB-581007E09292}"/>
          </ac:picMkLst>
        </pc:picChg>
        <pc:picChg chg="add mod modCrop">
          <ac:chgData name="Brodersen Joel" userId="1fa53452-ce0f-4d23-9537-21293486610b" providerId="ADAL" clId="{B9770840-DDC3-4EA7-A7FA-5214692898F6}" dt="2024-06-03T13:34:47.263" v="582" actId="1076"/>
          <ac:picMkLst>
            <pc:docMk/>
            <pc:sldMk cId="3757727254" sldId="269"/>
            <ac:picMk id="9" creationId="{86E1B83E-9D26-9FFC-211E-BE9A8984F662}"/>
          </ac:picMkLst>
        </pc:picChg>
      </pc:sldChg>
      <pc:sldChg chg="delSp modSp add mod">
        <pc:chgData name="Brodersen Joel" userId="1fa53452-ce0f-4d23-9537-21293486610b" providerId="ADAL" clId="{B9770840-DDC3-4EA7-A7FA-5214692898F6}" dt="2024-06-04T11:17:18.869" v="881" actId="478"/>
        <pc:sldMkLst>
          <pc:docMk/>
          <pc:sldMk cId="3513179540" sldId="270"/>
        </pc:sldMkLst>
        <pc:spChg chg="del mod">
          <ac:chgData name="Brodersen Joel" userId="1fa53452-ce0f-4d23-9537-21293486610b" providerId="ADAL" clId="{B9770840-DDC3-4EA7-A7FA-5214692898F6}" dt="2024-06-04T11:17:18.869" v="881" actId="478"/>
          <ac:spMkLst>
            <pc:docMk/>
            <pc:sldMk cId="3513179540" sldId="270"/>
            <ac:spMk id="3" creationId="{4DF3F095-D5A2-2F7A-B248-FBE5E82812C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7141AA-AAEA-4BE9-984F-FBC1EC08E2E9}" type="datetimeFigureOut">
              <a:rPr lang="en-DE" smtClean="0"/>
              <a:t>04/06/2024</a:t>
            </a:fld>
            <a:endParaRPr lang="en-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9D1029-399C-4F49-B053-6147A6313834}" type="slidenum">
              <a:rPr lang="en-DE" smtClean="0"/>
              <a:t>‹Nr.›</a:t>
            </a:fld>
            <a:endParaRPr lang="en-DE"/>
          </a:p>
        </p:txBody>
      </p:sp>
    </p:spTree>
    <p:extLst>
      <p:ext uri="{BB962C8B-B14F-4D97-AF65-F5344CB8AC3E}">
        <p14:creationId xmlns:p14="http://schemas.microsoft.com/office/powerpoint/2010/main" val="2306195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 ist der Landesjugendkonvent?</a:t>
            </a:r>
          </a:p>
          <a:p>
            <a:pPr marL="171450" indent="-171450">
              <a:buFont typeface="Arial" panose="020B0604020202020204" pitchFamily="34" charset="0"/>
              <a:buChar char="•"/>
            </a:pPr>
            <a:r>
              <a:rPr lang="de-DE" dirty="0"/>
              <a:t>2 Delegierte aus jedem Dekanat + 4 pro Verband </a:t>
            </a:r>
            <a:r>
              <a:rPr lang="de-DE" dirty="0">
                <a:sym typeface="Wingdings" panose="05000000000000000000" pitchFamily="2" charset="2"/>
              </a:rPr>
              <a:t> ca. 100 Delegierte</a:t>
            </a:r>
          </a:p>
          <a:p>
            <a:pPr marL="171450" indent="-171450">
              <a:buFont typeface="Arial" panose="020B0604020202020204" pitchFamily="34" charset="0"/>
              <a:buChar char="•"/>
            </a:pPr>
            <a:r>
              <a:rPr lang="de-DE" dirty="0">
                <a:sym typeface="Wingdings" panose="05000000000000000000" pitchFamily="2" charset="2"/>
              </a:rPr>
              <a:t>Vertretung der ehrenamtlichen der evangelischen Jugendarbeit in Bayern</a:t>
            </a:r>
          </a:p>
          <a:p>
            <a:pPr marL="171450" indent="-171450">
              <a:buFont typeface="Arial" panose="020B0604020202020204" pitchFamily="34" charset="0"/>
              <a:buChar char="•"/>
            </a:pPr>
            <a:r>
              <a:rPr lang="de-DE" dirty="0">
                <a:sym typeface="Wingdings" panose="05000000000000000000" pitchFamily="2" charset="2"/>
              </a:rPr>
              <a:t>Thematische Weiterbildung und Positionierung</a:t>
            </a:r>
          </a:p>
          <a:p>
            <a:pPr marL="171450" indent="-171450">
              <a:buFont typeface="Arial" panose="020B0604020202020204" pitchFamily="34" charset="0"/>
              <a:buChar char="•"/>
            </a:pPr>
            <a:r>
              <a:rPr lang="de-DE" dirty="0">
                <a:sym typeface="Wingdings" panose="05000000000000000000" pitchFamily="2" charset="2"/>
              </a:rPr>
              <a:t>Politisches Sprachrohr der ehrenamtlichen in der EJB</a:t>
            </a:r>
          </a:p>
          <a:p>
            <a:pPr marL="171450" indent="-171450">
              <a:buFont typeface="Arial" panose="020B0604020202020204" pitchFamily="34" charset="0"/>
              <a:buChar char="•"/>
            </a:pPr>
            <a:r>
              <a:rPr lang="de-DE" dirty="0">
                <a:sym typeface="Wingdings" panose="05000000000000000000" pitchFamily="2" charset="2"/>
              </a:rPr>
              <a:t>Wahlen zu Kammer, LK, Synode, </a:t>
            </a:r>
            <a:r>
              <a:rPr lang="de-DE" dirty="0" err="1">
                <a:sym typeface="Wingdings" panose="05000000000000000000" pitchFamily="2" charset="2"/>
              </a:rPr>
              <a:t>uvm</a:t>
            </a:r>
            <a:r>
              <a:rPr lang="de-DE" dirty="0">
                <a:sym typeface="Wingdings" panose="05000000000000000000" pitchFamily="2" charset="2"/>
              </a:rPr>
              <a:t>.</a:t>
            </a:r>
          </a:p>
          <a:p>
            <a:pPr marL="171450" indent="-171450">
              <a:buFont typeface="Arial" panose="020B0604020202020204" pitchFamily="34" charset="0"/>
              <a:buChar char="•"/>
            </a:pPr>
            <a:r>
              <a:rPr lang="de-DE" dirty="0">
                <a:sym typeface="Wingdings" panose="05000000000000000000" pitchFamily="2" charset="2"/>
              </a:rPr>
              <a:t>Diese Jahr: Besuch des Landesbischofs Christian Kopp</a:t>
            </a:r>
          </a:p>
          <a:p>
            <a:endParaRPr lang="en-DE" dirty="0"/>
          </a:p>
        </p:txBody>
      </p:sp>
      <p:sp>
        <p:nvSpPr>
          <p:cNvPr id="4" name="Foliennummernplatzhalter 3"/>
          <p:cNvSpPr>
            <a:spLocks noGrp="1"/>
          </p:cNvSpPr>
          <p:nvPr>
            <p:ph type="sldNum" sz="quarter" idx="5"/>
          </p:nvPr>
        </p:nvSpPr>
        <p:spPr/>
        <p:txBody>
          <a:bodyPr/>
          <a:lstStyle/>
          <a:p>
            <a:fld id="{659D1029-399C-4F49-B053-6147A6313834}" type="slidenum">
              <a:rPr lang="en-DE" smtClean="0"/>
              <a:t>3</a:t>
            </a:fld>
            <a:endParaRPr lang="en-DE"/>
          </a:p>
        </p:txBody>
      </p:sp>
    </p:spTree>
    <p:extLst>
      <p:ext uri="{BB962C8B-B14F-4D97-AF65-F5344CB8AC3E}">
        <p14:creationId xmlns:p14="http://schemas.microsoft.com/office/powerpoint/2010/main" val="1819691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Beschluss „</a:t>
            </a:r>
            <a:r>
              <a:rPr lang="de-DE" sz="1800" b="1" kern="100" dirty="0" err="1">
                <a:effectLst/>
                <a:latin typeface="Calibri" panose="020F0502020204030204" pitchFamily="34" charset="0"/>
                <a:ea typeface="Aptos" panose="020B0004020202020204" pitchFamily="34" charset="0"/>
                <a:cs typeface="Times New Roman" panose="02020603050405020304" pitchFamily="18" charset="0"/>
              </a:rPr>
              <a:t>Adhoc</a:t>
            </a:r>
            <a:r>
              <a:rPr lang="de-DE" sz="1800" b="1" kern="100" dirty="0">
                <a:effectLst/>
                <a:latin typeface="Calibri" panose="020F0502020204030204" pitchFamily="34" charset="0"/>
                <a:ea typeface="Aptos" panose="020B0004020202020204" pitchFamily="34" charset="0"/>
                <a:cs typeface="Times New Roman" panose="02020603050405020304" pitchFamily="18" charset="0"/>
              </a:rPr>
              <a:t> Gruppe: Gesundes Männerbild und dessen Vermittlung</a:t>
            </a:r>
            <a:r>
              <a:rPr lang="de-DE"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Der Landesjugendkonvent beschließt den Einsatz der </a:t>
            </a:r>
            <a:r>
              <a:rPr lang="de-DE" sz="1800" kern="100" dirty="0" err="1">
                <a:effectLst/>
                <a:latin typeface="Calibri" panose="020F0502020204030204" pitchFamily="34" charset="0"/>
                <a:ea typeface="Aptos" panose="020B0004020202020204" pitchFamily="34" charset="0"/>
                <a:cs typeface="Times New Roman" panose="02020603050405020304" pitchFamily="18" charset="0"/>
              </a:rPr>
              <a:t>Adhoc</a:t>
            </a:r>
            <a:r>
              <a:rPr lang="de-DE" sz="1800" kern="100" dirty="0">
                <a:effectLst/>
                <a:latin typeface="Calibri" panose="020F0502020204030204" pitchFamily="34" charset="0"/>
                <a:ea typeface="Aptos" panose="020B0004020202020204" pitchFamily="34" charset="0"/>
                <a:cs typeface="Times New Roman" panose="02020603050405020304" pitchFamily="18" charset="0"/>
              </a:rPr>
              <a:t> Gruppe "Gesundes Männerbild und dessen Vermittlung". Ziel der Ad-Hoc Gruppe soll die Entwicklung von Handlungsempfehlungen und Fortbildungsmaterialien sein, die es Ehrenamtlichen in der Evangelischen Jugend vereinfacht, Angebote zu diesem Thema für sich männlich identifizierende Personen zu schaffen.</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Beschluss „</a:t>
            </a:r>
            <a:r>
              <a:rPr lang="de-DE" sz="1800" b="1" kern="100" dirty="0">
                <a:effectLst/>
                <a:latin typeface="Calibri" panose="020F0502020204030204" pitchFamily="34" charset="0"/>
                <a:ea typeface="Aptos" panose="020B0004020202020204" pitchFamily="34" charset="0"/>
                <a:cs typeface="Times New Roman" panose="02020603050405020304" pitchFamily="18" charset="0"/>
              </a:rPr>
              <a:t>Leitfaden für Rahmenbedingungen und Bewegung in (Gremien-)Sitzungen</a:t>
            </a:r>
            <a:r>
              <a:rPr lang="de-DE" sz="1800" kern="100" dirty="0">
                <a:effectLst/>
                <a:latin typeface="Calibri" panose="020F0502020204030204" pitchFamily="34" charset="0"/>
                <a:ea typeface="Aptos" panose="020B0004020202020204" pitchFamily="34" charset="0"/>
                <a:cs typeface="Times New Roman" panose="02020603050405020304" pitchFamily="18" charset="0"/>
              </a:rPr>
              <a:t>“:</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Die EJ-Sport wird gebeten, einen Leitfaden zu erarbeiten, der Möglichkeiten der Bewegung in (Gremien-) Sitzungen und alternative Sitzungsrahmen evaluiert und Handlungsempfehlungen gibt. Der Sitzungsrahmen umfasst Uhrzeit und zeitliche Gestaltung (feste Pausen) sowie die Räumlichkeit der Sitzung und deren Ausgestaltung und Ausstattung.</a:t>
            </a:r>
            <a:br>
              <a:rPr lang="de-DE" sz="1800" kern="100" dirty="0">
                <a:effectLst/>
                <a:latin typeface="Calibri" panose="020F0502020204030204" pitchFamily="34" charset="0"/>
                <a:ea typeface="Aptos" panose="020B0004020202020204" pitchFamily="34" charset="0"/>
                <a:cs typeface="Times New Roman" panose="02020603050405020304" pitchFamily="18" charset="0"/>
              </a:rPr>
            </a:br>
            <a:r>
              <a:rPr lang="de-DE" sz="1800" kern="100" dirty="0">
                <a:effectLst/>
                <a:latin typeface="Calibri" panose="020F0502020204030204" pitchFamily="34" charset="0"/>
                <a:ea typeface="Aptos" panose="020B0004020202020204" pitchFamily="34" charset="0"/>
                <a:cs typeface="Times New Roman" panose="02020603050405020304" pitchFamily="18" charset="0"/>
              </a:rPr>
              <a:t>Ferner wird der LK gebeten, zu prüfen, inwiefern Aspekte des zu erarbeitenden Leitfadens bei der nächsten Vollversammlung berücksichtigt werden können.</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Themenbeschluss für den </a:t>
            </a:r>
            <a:r>
              <a:rPr lang="de-DE" sz="1800" b="1" kern="100" dirty="0" err="1">
                <a:effectLst/>
                <a:latin typeface="Calibri" panose="020F0502020204030204" pitchFamily="34" charset="0"/>
                <a:ea typeface="Aptos" panose="020B0004020202020204" pitchFamily="34" charset="0"/>
                <a:cs typeface="Times New Roman" panose="02020603050405020304" pitchFamily="18" charset="0"/>
              </a:rPr>
              <a:t>LJKo</a:t>
            </a:r>
            <a:r>
              <a:rPr lang="de-DE" sz="1800" b="1" kern="100" dirty="0">
                <a:effectLst/>
                <a:latin typeface="Calibri" panose="020F0502020204030204" pitchFamily="34" charset="0"/>
                <a:ea typeface="Aptos" panose="020B0004020202020204" pitchFamily="34" charset="0"/>
                <a:cs typeface="Times New Roman" panose="02020603050405020304" pitchFamily="18" charset="0"/>
              </a:rPr>
              <a:t> 2025</a:t>
            </a:r>
            <a:r>
              <a:rPr lang="de-DE" sz="1800" kern="100" dirty="0">
                <a:effectLst/>
                <a:latin typeface="Calibri" panose="020F0502020204030204" pitchFamily="34" charset="0"/>
                <a:ea typeface="Aptos" panose="020B0004020202020204" pitchFamily="34" charset="0"/>
                <a:cs typeface="Times New Roman" panose="02020603050405020304" pitchFamily="18" charset="0"/>
              </a:rPr>
              <a:t>: „</a:t>
            </a:r>
            <a:r>
              <a:rPr lang="de-DE" sz="1800" b="1" kern="100" dirty="0">
                <a:effectLst/>
                <a:latin typeface="Calibri" panose="020F0502020204030204" pitchFamily="34" charset="0"/>
                <a:ea typeface="Aptos" panose="020B0004020202020204" pitchFamily="34" charset="0"/>
                <a:cs typeface="Times New Roman" panose="02020603050405020304" pitchFamily="18" charset="0"/>
              </a:rPr>
              <a:t>Moderne Spiritualität</a:t>
            </a:r>
            <a:r>
              <a:rPr lang="de-DE" sz="1800" kern="100" dirty="0">
                <a:effectLst/>
                <a:latin typeface="Calibri" panose="020F0502020204030204" pitchFamily="34" charset="0"/>
                <a:ea typeface="Aptos" panose="020B0004020202020204" pitchFamily="34" charset="0"/>
                <a:cs typeface="Times New Roman" panose="02020603050405020304" pitchFamily="18" charset="0"/>
              </a:rPr>
              <a:t>“:</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Am Landesjugendkonvent 2025 soll die Vielfalt spiritueller Angebote behandelt werden, um das Ausleben des christlichen Glaubens an die Bedürfnisse junger Menschen anzupassen. Wir wollen dabei mutig voran gehen, um Räume für moderne spirituelle Angebote zu schaffen.</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Beschluss „</a:t>
            </a:r>
            <a:r>
              <a:rPr lang="de-DE" sz="1800" b="1" kern="100" dirty="0">
                <a:effectLst/>
                <a:latin typeface="Calibri" panose="020F0502020204030204" pitchFamily="34" charset="0"/>
                <a:ea typeface="Aptos" panose="020B0004020202020204" pitchFamily="34" charset="0"/>
                <a:cs typeface="Times New Roman" panose="02020603050405020304" pitchFamily="18" charset="0"/>
              </a:rPr>
              <a:t>Einfach Glauben</a:t>
            </a:r>
            <a:r>
              <a:rPr lang="de-DE" sz="1800" kern="100" dirty="0">
                <a:effectLst/>
                <a:latin typeface="Calibri" panose="020F0502020204030204" pitchFamily="34" charset="0"/>
                <a:ea typeface="Aptos" panose="020B0004020202020204" pitchFamily="34" charset="0"/>
                <a:cs typeface="Times New Roman" panose="02020603050405020304" pitchFamily="18" charset="0"/>
              </a:rPr>
              <a:t>“:</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Der LK wird gebeten das Thema „Einfach glauben!“ in der </a:t>
            </a:r>
            <a:r>
              <a:rPr lang="de-DE" sz="1800" kern="100" dirty="0" err="1">
                <a:effectLst/>
                <a:latin typeface="Calibri" panose="020F0502020204030204" pitchFamily="34" charset="0"/>
                <a:ea typeface="Aptos" panose="020B0004020202020204" pitchFamily="34" charset="0"/>
                <a:cs typeface="Times New Roman" panose="02020603050405020304" pitchFamily="18" charset="0"/>
              </a:rPr>
              <a:t>Konventsvorbereitung</a:t>
            </a:r>
            <a:r>
              <a:rPr lang="de-DE" sz="1800" kern="100" dirty="0">
                <a:effectLst/>
                <a:latin typeface="Calibri" panose="020F0502020204030204" pitchFamily="34" charset="0"/>
                <a:ea typeface="Aptos" panose="020B0004020202020204" pitchFamily="34" charset="0"/>
                <a:cs typeface="Times New Roman" panose="02020603050405020304" pitchFamily="18" charset="0"/>
              </a:rPr>
              <a:t> des nächsten Jahres zu berücksichtigen. Hierbei sollen inklusive Glaubensformen, insbesondere mit leichter</a:t>
            </a:r>
            <a:br>
              <a:rPr lang="de-DE" sz="1800" kern="100" dirty="0">
                <a:effectLst/>
                <a:latin typeface="Calibri" panose="020F0502020204030204" pitchFamily="34" charset="0"/>
                <a:ea typeface="Aptos" panose="020B0004020202020204" pitchFamily="34" charset="0"/>
                <a:cs typeface="Times New Roman" panose="02020603050405020304" pitchFamily="18" charset="0"/>
              </a:rPr>
            </a:br>
            <a:r>
              <a:rPr lang="de-DE" sz="1800" kern="100" dirty="0">
                <a:effectLst/>
                <a:latin typeface="Calibri" panose="020F0502020204030204" pitchFamily="34" charset="0"/>
                <a:ea typeface="Aptos" panose="020B0004020202020204" pitchFamily="34" charset="0"/>
                <a:cs typeface="Times New Roman" panose="02020603050405020304" pitchFamily="18" charset="0"/>
              </a:rPr>
              <a:t>Sprache in Gottesdienst- und Andachtsformen, mitgedacht werden. Zudem soll zu dem Thema ein aus den Ergebnissen der Vorbereitung und Durchführung des Konvents resultierender Antrag für den nächsten Konvent vorbereitet werden.</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gn="l"/>
            <a:endParaRPr lang="en-DE" dirty="0"/>
          </a:p>
        </p:txBody>
      </p:sp>
      <p:sp>
        <p:nvSpPr>
          <p:cNvPr id="4" name="Foliennummernplatzhalter 3"/>
          <p:cNvSpPr>
            <a:spLocks noGrp="1"/>
          </p:cNvSpPr>
          <p:nvPr>
            <p:ph type="sldNum" sz="quarter" idx="5"/>
          </p:nvPr>
        </p:nvSpPr>
        <p:spPr/>
        <p:txBody>
          <a:bodyPr/>
          <a:lstStyle/>
          <a:p>
            <a:fld id="{659D1029-399C-4F49-B053-6147A6313834}" type="slidenum">
              <a:rPr lang="en-DE" smtClean="0"/>
              <a:t>12</a:t>
            </a:fld>
            <a:endParaRPr lang="en-DE"/>
          </a:p>
        </p:txBody>
      </p:sp>
    </p:spTree>
    <p:extLst>
      <p:ext uri="{BB962C8B-B14F-4D97-AF65-F5344CB8AC3E}">
        <p14:creationId xmlns:p14="http://schemas.microsoft.com/office/powerpoint/2010/main" val="1026155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de-DE" sz="1000" kern="100" dirty="0">
                <a:effectLst/>
                <a:latin typeface="Calibri" panose="020F0502020204030204" pitchFamily="34" charset="0"/>
                <a:ea typeface="Aptos" panose="020B0004020202020204" pitchFamily="34" charset="0"/>
                <a:cs typeface="Times New Roman" panose="02020603050405020304" pitchFamily="18" charset="0"/>
              </a:rPr>
              <a:t>Fokus auf den Verbänden eigener Prägung der EJ Bayern:</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de-DE" sz="1000" kern="100" dirty="0">
                <a:effectLst/>
                <a:latin typeface="Calibri" panose="020F0502020204030204" pitchFamily="34" charset="0"/>
                <a:ea typeface="Aptos" panose="020B0004020202020204" pitchFamily="34" charset="0"/>
                <a:cs typeface="Times New Roman" panose="02020603050405020304" pitchFamily="18" charset="0"/>
              </a:rPr>
              <a:t>Ev. Landjugend (ELJ)</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de-DE" sz="1000" kern="100" dirty="0">
                <a:effectLst/>
                <a:latin typeface="Calibri" panose="020F0502020204030204" pitchFamily="34" charset="0"/>
                <a:ea typeface="Aptos" panose="020B0004020202020204" pitchFamily="34" charset="0"/>
                <a:cs typeface="Times New Roman" panose="02020603050405020304" pitchFamily="18" charset="0"/>
              </a:rPr>
              <a:t>Verband Christlicher Pfadfinder*innen (VCP)</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de-DE" sz="1000" kern="100" dirty="0">
                <a:effectLst/>
                <a:latin typeface="Calibri" panose="020F0502020204030204" pitchFamily="34" charset="0"/>
                <a:ea typeface="Aptos" panose="020B0004020202020204" pitchFamily="34" charset="0"/>
                <a:cs typeface="Times New Roman" panose="02020603050405020304" pitchFamily="18" charset="0"/>
              </a:rPr>
              <a:t> Christlicher Verein Junger Menschen (CVJM)</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de-DE" sz="1000" kern="100" dirty="0">
                <a:effectLst/>
                <a:latin typeface="Calibri" panose="020F0502020204030204" pitchFamily="34" charset="0"/>
                <a:ea typeface="Aptos" panose="020B0004020202020204" pitchFamily="34" charset="0"/>
                <a:cs typeface="Times New Roman" panose="02020603050405020304" pitchFamily="18" charset="0"/>
              </a:rPr>
              <a:t>Entschieden für Christus (EC)</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de-DE" sz="1000" kern="100" dirty="0">
                <a:effectLst/>
                <a:latin typeface="Calibri" panose="020F0502020204030204" pitchFamily="34" charset="0"/>
                <a:ea typeface="Aptos" panose="020B0004020202020204" pitchFamily="34" charset="0"/>
                <a:cs typeface="Times New Roman" panose="02020603050405020304" pitchFamily="18" charset="0"/>
              </a:rPr>
              <a:t>Christlicher Jugendbund (CJB)</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de-DE" sz="1000" kern="100" dirty="0">
                <a:effectLst/>
                <a:latin typeface="Calibri" panose="020F0502020204030204" pitchFamily="34" charset="0"/>
                <a:ea typeface="Aptos" panose="020B0004020202020204" pitchFamily="34" charset="0"/>
                <a:cs typeface="Times New Roman" panose="02020603050405020304" pitchFamily="18" charset="0"/>
              </a:rPr>
              <a:t>Ev. Jugendsozialarbeit (EJSA)</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DE" dirty="0"/>
          </a:p>
        </p:txBody>
      </p:sp>
      <p:sp>
        <p:nvSpPr>
          <p:cNvPr id="4" name="Foliennummernplatzhalter 3"/>
          <p:cNvSpPr>
            <a:spLocks noGrp="1"/>
          </p:cNvSpPr>
          <p:nvPr>
            <p:ph type="sldNum" sz="quarter" idx="5"/>
          </p:nvPr>
        </p:nvSpPr>
        <p:spPr/>
        <p:txBody>
          <a:bodyPr/>
          <a:lstStyle/>
          <a:p>
            <a:fld id="{659D1029-399C-4F49-B053-6147A6313834}" type="slidenum">
              <a:rPr lang="en-DE" smtClean="0"/>
              <a:t>4</a:t>
            </a:fld>
            <a:endParaRPr lang="en-DE"/>
          </a:p>
        </p:txBody>
      </p:sp>
    </p:spTree>
    <p:extLst>
      <p:ext uri="{BB962C8B-B14F-4D97-AF65-F5344CB8AC3E}">
        <p14:creationId xmlns:p14="http://schemas.microsoft.com/office/powerpoint/2010/main" val="2464988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de-DE" sz="1000" kern="100" dirty="0">
                <a:effectLst/>
                <a:latin typeface="Calibri" panose="020F0502020204030204" pitchFamily="34" charset="0"/>
                <a:ea typeface="Aptos" panose="020B0004020202020204" pitchFamily="34" charset="0"/>
                <a:cs typeface="Times New Roman" panose="02020603050405020304" pitchFamily="18" charset="0"/>
              </a:rPr>
              <a:t>Bau des EJB-Hauses aus den Bausteinen der Verbände mit Informationen zu Struktur, Aktionen und Besonderheiten der Verbände</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e-DE" sz="1000" kern="100" dirty="0">
                <a:effectLst/>
                <a:latin typeface="Calibri" panose="020F0502020204030204" pitchFamily="34" charset="0"/>
                <a:ea typeface="Aptos" panose="020B0004020202020204" pitchFamily="34" charset="0"/>
                <a:cs typeface="Times New Roman" panose="02020603050405020304" pitchFamily="18" charset="0"/>
              </a:rPr>
              <a:t>Breites Workshopangebot:</a:t>
            </a:r>
          </a:p>
          <a:p>
            <a:pPr marL="800100" lvl="1" indent="-342900">
              <a:lnSpc>
                <a:spcPct val="107000"/>
              </a:lnSpc>
              <a:spcAft>
                <a:spcPts val="800"/>
              </a:spcAft>
              <a:buFont typeface="Symbol" panose="05050102010706020507" pitchFamily="18" charset="2"/>
              <a:buChar char=""/>
            </a:pPr>
            <a:r>
              <a:rPr lang="de-DE" sz="1800" b="0" i="0" u="none" strike="noStrike" dirty="0">
                <a:solidFill>
                  <a:srgbClr val="212121"/>
                </a:solidFill>
                <a:effectLst/>
                <a:highlight>
                  <a:srgbClr val="D9D9D9"/>
                </a:highlight>
                <a:latin typeface="Calibri" panose="020F0502020204030204" pitchFamily="34" charset="0"/>
              </a:rPr>
              <a:t>Faszination </a:t>
            </a:r>
            <a:r>
              <a:rPr lang="de-DE" sz="1800" b="0" i="0" u="none" strike="noStrike" dirty="0" err="1">
                <a:solidFill>
                  <a:srgbClr val="212121"/>
                </a:solidFill>
                <a:effectLst/>
                <a:highlight>
                  <a:srgbClr val="D9D9D9"/>
                </a:highlight>
                <a:latin typeface="Calibri" panose="020F0502020204030204" pitchFamily="34" charset="0"/>
              </a:rPr>
              <a:t>KonfiCastle</a:t>
            </a:r>
            <a:r>
              <a:rPr lang="de-DE" sz="1800" b="0" i="0" u="none" strike="noStrike" dirty="0">
                <a:solidFill>
                  <a:srgbClr val="212121"/>
                </a:solidFill>
                <a:effectLst/>
                <a:highlight>
                  <a:srgbClr val="D9D9D9"/>
                </a:highlight>
                <a:latin typeface="Calibri" panose="020F0502020204030204" pitchFamily="34" charset="0"/>
              </a:rPr>
              <a:t> - die ultimativen Konfi-Wochenenden des CVJM Bayern</a:t>
            </a:r>
            <a:r>
              <a:rPr lang="de-DE" sz="1600" dirty="0"/>
              <a:t> </a:t>
            </a:r>
          </a:p>
          <a:p>
            <a:pPr marL="800100" lvl="1" indent="-342900">
              <a:lnSpc>
                <a:spcPct val="107000"/>
              </a:lnSpc>
              <a:spcAft>
                <a:spcPts val="800"/>
              </a:spcAft>
              <a:buFont typeface="Symbol" panose="05050102010706020507" pitchFamily="18" charset="2"/>
              <a:buChar char=""/>
            </a:pPr>
            <a:r>
              <a:rPr lang="de-DE" sz="1800" b="0" i="0" u="none" strike="noStrike" dirty="0" err="1">
                <a:solidFill>
                  <a:srgbClr val="000000"/>
                </a:solidFill>
                <a:effectLst/>
                <a:latin typeface="Calibri" panose="020F0502020204030204" pitchFamily="34" charset="0"/>
              </a:rPr>
              <a:t>GlobalCastle</a:t>
            </a:r>
            <a:r>
              <a:rPr lang="de-DE" sz="1800" b="0" i="0" u="none" strike="noStrike" dirty="0">
                <a:solidFill>
                  <a:srgbClr val="000000"/>
                </a:solidFill>
                <a:effectLst/>
                <a:latin typeface="Calibri" panose="020F0502020204030204" pitchFamily="34" charset="0"/>
              </a:rPr>
              <a:t> - begeisternde Englisch-Sprachcamps für Mittel- und RealschülerInnen</a:t>
            </a:r>
            <a:r>
              <a:rPr lang="de-DE" sz="1600" dirty="0"/>
              <a:t> </a:t>
            </a:r>
          </a:p>
          <a:p>
            <a:pPr marL="800100" lvl="1" indent="-342900">
              <a:lnSpc>
                <a:spcPct val="107000"/>
              </a:lnSpc>
              <a:spcAft>
                <a:spcPts val="800"/>
              </a:spcAft>
              <a:buFont typeface="Symbol" panose="05050102010706020507" pitchFamily="18" charset="2"/>
              <a:buChar char=""/>
            </a:pPr>
            <a:r>
              <a:rPr lang="de-DE" sz="1800" b="0" i="0" u="none" strike="noStrike" dirty="0">
                <a:solidFill>
                  <a:srgbClr val="000000"/>
                </a:solidFill>
                <a:effectLst/>
                <a:highlight>
                  <a:srgbClr val="D9D9D9"/>
                </a:highlight>
                <a:latin typeface="Calibri" panose="020F0502020204030204" pitchFamily="34" charset="0"/>
              </a:rPr>
              <a:t>Abenteuer China - Internationaler Austausch mit dem CVJM Bayern</a:t>
            </a:r>
            <a:r>
              <a:rPr lang="de-DE" sz="1600" dirty="0"/>
              <a:t> </a:t>
            </a:r>
          </a:p>
          <a:p>
            <a:pPr marL="800100" lvl="1" indent="-342900">
              <a:lnSpc>
                <a:spcPct val="107000"/>
              </a:lnSpc>
              <a:spcAft>
                <a:spcPts val="800"/>
              </a:spcAft>
              <a:buFont typeface="Symbol" panose="05050102010706020507" pitchFamily="18" charset="2"/>
              <a:buChar char=""/>
            </a:pPr>
            <a:r>
              <a:rPr lang="de-DE" sz="1800" b="0" i="0" u="none" strike="noStrike" dirty="0" err="1">
                <a:solidFill>
                  <a:srgbClr val="212121"/>
                </a:solidFill>
                <a:effectLst/>
                <a:latin typeface="Calibri" panose="020F0502020204030204" pitchFamily="34" charset="0"/>
              </a:rPr>
              <a:t>Preach</a:t>
            </a:r>
            <a:r>
              <a:rPr lang="de-DE" sz="1800" b="0" i="0" u="none" strike="noStrike" dirty="0">
                <a:solidFill>
                  <a:srgbClr val="212121"/>
                </a:solidFill>
                <a:effectLst/>
                <a:latin typeface="Calibri" panose="020F0502020204030204" pitchFamily="34" charset="0"/>
              </a:rPr>
              <a:t> </a:t>
            </a:r>
            <a:r>
              <a:rPr lang="de-DE" sz="1800" b="0" i="0" u="none" strike="noStrike" dirty="0" err="1">
                <a:solidFill>
                  <a:srgbClr val="212121"/>
                </a:solidFill>
                <a:effectLst/>
                <a:latin typeface="Calibri" panose="020F0502020204030204" pitchFamily="34" charset="0"/>
              </a:rPr>
              <a:t>it!</a:t>
            </a:r>
            <a:r>
              <a:rPr lang="de-DE" sz="1800" b="0" i="0" u="none" strike="noStrike" dirty="0">
                <a:solidFill>
                  <a:srgbClr val="212121"/>
                </a:solidFill>
                <a:effectLst/>
                <a:latin typeface="Calibri" panose="020F0502020204030204" pitchFamily="34" charset="0"/>
              </a:rPr>
              <a:t> - Worttransport - das Praxisseminar für JugendleiterInnen vom CVJM Bayern</a:t>
            </a:r>
            <a:r>
              <a:rPr lang="de-DE" sz="1600" dirty="0"/>
              <a:t> </a:t>
            </a:r>
          </a:p>
          <a:p>
            <a:pPr marL="800100" lvl="1" indent="-342900">
              <a:lnSpc>
                <a:spcPct val="107000"/>
              </a:lnSpc>
              <a:spcAft>
                <a:spcPts val="800"/>
              </a:spcAft>
              <a:buFont typeface="Symbol" panose="05050102010706020507" pitchFamily="18" charset="2"/>
              <a:buChar char=""/>
            </a:pPr>
            <a:r>
              <a:rPr lang="de-DE" sz="1800" b="0" i="0" u="none" strike="noStrike" dirty="0" err="1">
                <a:solidFill>
                  <a:srgbClr val="242424"/>
                </a:solidFill>
                <a:effectLst/>
                <a:highlight>
                  <a:srgbClr val="D9D9D9"/>
                </a:highlight>
                <a:latin typeface="Calibri" panose="020F0502020204030204" pitchFamily="34" charset="0"/>
              </a:rPr>
              <a:t>Bausteinewelt</a:t>
            </a:r>
            <a:r>
              <a:rPr lang="de-DE" sz="1800" b="0" i="0" u="none" strike="noStrike" dirty="0">
                <a:solidFill>
                  <a:srgbClr val="242424"/>
                </a:solidFill>
                <a:effectLst/>
                <a:highlight>
                  <a:srgbClr val="D9D9D9"/>
                </a:highlight>
                <a:latin typeface="Calibri" panose="020F0502020204030204" pitchFamily="34" charset="0"/>
              </a:rPr>
              <a:t> Workshop </a:t>
            </a:r>
            <a:r>
              <a:rPr lang="de-DE" sz="1600" dirty="0"/>
              <a:t> </a:t>
            </a:r>
          </a:p>
          <a:p>
            <a:pPr marL="800100" lvl="1" indent="-342900">
              <a:lnSpc>
                <a:spcPct val="107000"/>
              </a:lnSpc>
              <a:spcAft>
                <a:spcPts val="800"/>
              </a:spcAft>
              <a:buFont typeface="Symbol" panose="05050102010706020507" pitchFamily="18" charset="2"/>
              <a:buChar char=""/>
            </a:pPr>
            <a:r>
              <a:rPr lang="de-DE" sz="1800" b="0" i="0" u="none" strike="noStrike" dirty="0">
                <a:solidFill>
                  <a:srgbClr val="000000"/>
                </a:solidFill>
                <a:effectLst/>
                <a:latin typeface="Calibri" panose="020F0502020204030204" pitchFamily="34" charset="0"/>
              </a:rPr>
              <a:t>Lebendige Bibelarbeiten gestalten</a:t>
            </a:r>
            <a:r>
              <a:rPr lang="de-DE" sz="1600" dirty="0"/>
              <a:t>  </a:t>
            </a:r>
          </a:p>
          <a:p>
            <a:pPr marL="800100" lvl="1" indent="-342900">
              <a:lnSpc>
                <a:spcPct val="107000"/>
              </a:lnSpc>
              <a:spcAft>
                <a:spcPts val="800"/>
              </a:spcAft>
              <a:buFont typeface="Symbol" panose="05050102010706020507" pitchFamily="18" charset="2"/>
              <a:buChar char=""/>
            </a:pPr>
            <a:r>
              <a:rPr lang="de-DE" sz="1800" b="0" i="0" u="none" strike="noStrike" dirty="0" err="1">
                <a:solidFill>
                  <a:srgbClr val="000000"/>
                </a:solidFill>
                <a:effectLst/>
                <a:latin typeface="Helvetica Neue"/>
              </a:rPr>
              <a:t>cjb</a:t>
            </a:r>
            <a:r>
              <a:rPr lang="de-DE" sz="1800" b="0" i="0" u="none" strike="noStrike" dirty="0">
                <a:solidFill>
                  <a:srgbClr val="000000"/>
                </a:solidFill>
                <a:effectLst/>
                <a:latin typeface="Helvetica Neue"/>
              </a:rPr>
              <a:t> erleben - so kann ein Treffen aussehen</a:t>
            </a:r>
            <a:r>
              <a:rPr lang="de-DE" sz="1600" dirty="0"/>
              <a:t> </a:t>
            </a:r>
            <a:endParaRPr lang="de-DE" sz="1800" b="0" i="0" u="none" strike="noStrike" dirty="0">
              <a:solidFill>
                <a:srgbClr val="000000"/>
              </a:solidFill>
              <a:effectLst/>
              <a:latin typeface="Aptos" panose="020B0004020202020204" pitchFamily="34" charset="0"/>
            </a:endParaRPr>
          </a:p>
          <a:p>
            <a:pPr marL="800100" lvl="1" indent="-342900">
              <a:lnSpc>
                <a:spcPct val="107000"/>
              </a:lnSpc>
              <a:spcAft>
                <a:spcPts val="800"/>
              </a:spcAft>
              <a:buFont typeface="Symbol" panose="05050102010706020507" pitchFamily="18" charset="2"/>
              <a:buChar char=""/>
            </a:pPr>
            <a:r>
              <a:rPr lang="de-DE" sz="1800" b="0" i="0" u="none" strike="noStrike" dirty="0">
                <a:solidFill>
                  <a:srgbClr val="000000"/>
                </a:solidFill>
                <a:effectLst/>
                <a:latin typeface="Aptos" panose="020B0004020202020204" pitchFamily="34" charset="0"/>
              </a:rPr>
              <a:t>Viele Stallgerüche, aber ein Stall</a:t>
            </a:r>
            <a:r>
              <a:rPr lang="de-DE" sz="1600" b="0" i="0" u="none" strike="noStrike" dirty="0">
                <a:solidFill>
                  <a:srgbClr val="000000"/>
                </a:solidFill>
                <a:effectLst/>
                <a:latin typeface="Aptos" panose="020B0004020202020204" pitchFamily="34" charset="0"/>
              </a:rPr>
              <a:t>: Verbandsvielfalt in der EJ Bayern</a:t>
            </a:r>
            <a:endParaRPr lang="de-DE" sz="1600" dirty="0"/>
          </a:p>
          <a:p>
            <a:pPr marL="800100" lvl="1" indent="-342900">
              <a:lnSpc>
                <a:spcPct val="107000"/>
              </a:lnSpc>
              <a:spcAft>
                <a:spcPts val="800"/>
              </a:spcAft>
              <a:buFont typeface="Symbol" panose="05050102010706020507" pitchFamily="18" charset="2"/>
              <a:buChar char=""/>
            </a:pPr>
            <a:r>
              <a:rPr lang="de-DE" sz="1800" b="0" i="0" u="none" strike="noStrike" dirty="0">
                <a:solidFill>
                  <a:srgbClr val="000000"/>
                </a:solidFill>
                <a:effectLst/>
                <a:highlight>
                  <a:srgbClr val="D9D9D9"/>
                </a:highlight>
                <a:latin typeface="Calibri" panose="020F0502020204030204" pitchFamily="34" charset="0"/>
              </a:rPr>
              <a:t>Brückenbauer 2.0 - soziale und berufliche Integration für junge Geflüchtete</a:t>
            </a:r>
            <a:r>
              <a:rPr lang="de-DE" sz="1600" dirty="0"/>
              <a:t> </a:t>
            </a:r>
          </a:p>
          <a:p>
            <a:pPr marL="800100" lvl="1" indent="-342900">
              <a:lnSpc>
                <a:spcPct val="107000"/>
              </a:lnSpc>
              <a:spcAft>
                <a:spcPts val="800"/>
              </a:spcAft>
              <a:buFont typeface="Symbol" panose="05050102010706020507" pitchFamily="18" charset="2"/>
              <a:buChar char=""/>
            </a:pPr>
            <a:r>
              <a:rPr lang="de-DE" sz="1800" b="0" i="0" u="none" strike="noStrike" dirty="0">
                <a:solidFill>
                  <a:srgbClr val="000000"/>
                </a:solidFill>
                <a:effectLst/>
                <a:latin typeface="Calibri" panose="020F0502020204030204" pitchFamily="34" charset="0"/>
              </a:rPr>
              <a:t>Jugendsozialarbeit – mit Bildung für nachhaltige Entwicklung in die Zukunft</a:t>
            </a:r>
            <a:r>
              <a:rPr lang="de-DE" sz="1600" dirty="0"/>
              <a:t> </a:t>
            </a:r>
          </a:p>
          <a:p>
            <a:pPr marL="800100" lvl="1" indent="-342900">
              <a:lnSpc>
                <a:spcPct val="107000"/>
              </a:lnSpc>
              <a:spcAft>
                <a:spcPts val="800"/>
              </a:spcAft>
              <a:buFont typeface="Symbol" panose="05050102010706020507" pitchFamily="18" charset="2"/>
              <a:buChar char=""/>
            </a:pPr>
            <a:r>
              <a:rPr lang="de-DE" sz="1800" b="0" i="0" u="none" strike="noStrike" dirty="0" err="1">
                <a:solidFill>
                  <a:srgbClr val="000000"/>
                </a:solidFill>
                <a:effectLst/>
                <a:highlight>
                  <a:srgbClr val="D9D9D9"/>
                </a:highlight>
                <a:latin typeface="Calibri" panose="020F0502020204030204" pitchFamily="34" charset="0"/>
              </a:rPr>
              <a:t>Respektcoaches</a:t>
            </a:r>
            <a:r>
              <a:rPr lang="de-DE" sz="1800" b="0" i="0" u="none" strike="noStrike" dirty="0">
                <a:solidFill>
                  <a:srgbClr val="000000"/>
                </a:solidFill>
                <a:effectLst/>
                <a:highlight>
                  <a:srgbClr val="D9D9D9"/>
                </a:highlight>
                <a:latin typeface="Calibri" panose="020F0502020204030204" pitchFamily="34" charset="0"/>
              </a:rPr>
              <a:t> der Jugendmigrationshilfe</a:t>
            </a:r>
            <a:r>
              <a:rPr lang="de-DE" sz="1600" dirty="0"/>
              <a:t> </a:t>
            </a:r>
            <a:r>
              <a:rPr lang="de-DE" sz="1800" b="0" i="0" u="none" strike="noStrike" dirty="0">
                <a:solidFill>
                  <a:srgbClr val="000000"/>
                </a:solidFill>
                <a:effectLst/>
                <a:latin typeface="Calibri" panose="020F0502020204030204" pitchFamily="34" charset="0"/>
              </a:rPr>
              <a:t> </a:t>
            </a:r>
            <a:r>
              <a:rPr lang="de-DE" sz="1600" dirty="0"/>
              <a:t> </a:t>
            </a:r>
            <a:r>
              <a:rPr lang="de-DE" sz="1800" b="0" i="0" u="none" strike="noStrike" dirty="0">
                <a:solidFill>
                  <a:srgbClr val="000000"/>
                </a:solidFill>
                <a:effectLst/>
                <a:highlight>
                  <a:srgbClr val="D9D9D9"/>
                </a:highlight>
                <a:latin typeface="Calibri" panose="020F0502020204030204" pitchFamily="34" charset="0"/>
              </a:rPr>
              <a:t> </a:t>
            </a:r>
            <a:r>
              <a:rPr lang="de-DE" sz="1600" dirty="0"/>
              <a:t> </a:t>
            </a:r>
          </a:p>
          <a:p>
            <a:pPr marL="800100" lvl="1" indent="-342900">
              <a:lnSpc>
                <a:spcPct val="107000"/>
              </a:lnSpc>
              <a:spcAft>
                <a:spcPts val="800"/>
              </a:spcAft>
              <a:buFont typeface="Symbol" panose="05050102010706020507" pitchFamily="18" charset="2"/>
              <a:buChar char=""/>
            </a:pPr>
            <a:r>
              <a:rPr lang="de-DE" sz="1800" b="0" i="0" u="none" strike="noStrike" dirty="0">
                <a:solidFill>
                  <a:srgbClr val="000000"/>
                </a:solidFill>
                <a:effectLst/>
                <a:latin typeface="Calibri" panose="020F0502020204030204" pitchFamily="34" charset="0"/>
              </a:rPr>
              <a:t>Prävention mit einem Hauch Magie: Auf Entdeckungsreise mit dem AK Resi des VCP</a:t>
            </a:r>
            <a:r>
              <a:rPr lang="de-DE" sz="1600" dirty="0"/>
              <a:t> </a:t>
            </a:r>
          </a:p>
          <a:p>
            <a:pPr marL="800100" lvl="1" indent="-342900">
              <a:lnSpc>
                <a:spcPct val="107000"/>
              </a:lnSpc>
              <a:spcAft>
                <a:spcPts val="800"/>
              </a:spcAft>
              <a:buFont typeface="Symbol" panose="05050102010706020507" pitchFamily="18" charset="2"/>
              <a:buChar char=""/>
            </a:pPr>
            <a:r>
              <a:rPr lang="de-DE" sz="1800" b="0" i="0" u="none" strike="noStrike" dirty="0">
                <a:solidFill>
                  <a:srgbClr val="000000"/>
                </a:solidFill>
                <a:effectLst/>
                <a:highlight>
                  <a:srgbClr val="D9D9D9"/>
                </a:highlight>
                <a:latin typeface="Calibri" panose="020F0502020204030204" pitchFamily="34" charset="0"/>
              </a:rPr>
              <a:t>Verbandsgeschichte in Liedern</a:t>
            </a:r>
            <a:r>
              <a:rPr lang="de-DE" sz="1600" dirty="0"/>
              <a:t> </a:t>
            </a:r>
            <a:r>
              <a:rPr lang="de-DE" sz="1800" b="0" i="0" u="none" strike="noStrike" dirty="0">
                <a:solidFill>
                  <a:srgbClr val="000000"/>
                </a:solidFill>
                <a:effectLst/>
                <a:latin typeface="Calibri" panose="020F0502020204030204" pitchFamily="34" charset="0"/>
              </a:rPr>
              <a:t>Die </a:t>
            </a:r>
            <a:r>
              <a:rPr lang="de-DE" sz="1800" b="0" i="0" u="none" strike="noStrike" dirty="0" err="1">
                <a:solidFill>
                  <a:srgbClr val="000000"/>
                </a:solidFill>
                <a:effectLst/>
                <a:latin typeface="Calibri" panose="020F0502020204030204" pitchFamily="34" charset="0"/>
              </a:rPr>
              <a:t>pfadfinderische</a:t>
            </a:r>
            <a:r>
              <a:rPr lang="de-DE" sz="1800" b="0" i="0" u="none" strike="noStrike" dirty="0">
                <a:solidFill>
                  <a:srgbClr val="000000"/>
                </a:solidFill>
                <a:effectLst/>
                <a:latin typeface="Calibri" panose="020F0502020204030204" pitchFamily="34" charset="0"/>
              </a:rPr>
              <a:t> Methode</a:t>
            </a:r>
            <a:r>
              <a:rPr lang="de-DE" sz="1600" dirty="0"/>
              <a:t> </a:t>
            </a:r>
          </a:p>
          <a:p>
            <a:pPr marL="800100" lvl="1" indent="-342900">
              <a:lnSpc>
                <a:spcPct val="107000"/>
              </a:lnSpc>
              <a:spcAft>
                <a:spcPts val="800"/>
              </a:spcAft>
              <a:buFont typeface="Symbol" panose="05050102010706020507" pitchFamily="18" charset="2"/>
              <a:buChar char=""/>
            </a:pPr>
            <a:r>
              <a:rPr lang="de-DE" sz="1800" b="0" i="0" u="none" strike="noStrike" dirty="0">
                <a:solidFill>
                  <a:srgbClr val="000000"/>
                </a:solidFill>
                <a:effectLst/>
                <a:highlight>
                  <a:srgbClr val="D9D9D9"/>
                </a:highlight>
                <a:latin typeface="Calibri" panose="020F0502020204030204" pitchFamily="34" charset="0"/>
              </a:rPr>
              <a:t>Schwarzzelte zum Anfassen</a:t>
            </a:r>
            <a:r>
              <a:rPr lang="de-DE" sz="1600" b="0" i="0" u="none" strike="noStrike" dirty="0">
                <a:solidFill>
                  <a:srgbClr val="000000"/>
                </a:solidFill>
                <a:effectLst/>
                <a:highlight>
                  <a:srgbClr val="D9D9D9"/>
                </a:highlight>
                <a:latin typeface="Calibri" panose="020F0502020204030204" pitchFamily="34" charset="0"/>
              </a:rPr>
              <a:t> mit dem VCP</a:t>
            </a:r>
            <a:endParaRPr lang="de-DE" sz="1600" dirty="0"/>
          </a:p>
          <a:p>
            <a:pPr marL="800100" lvl="1" indent="-342900">
              <a:lnSpc>
                <a:spcPct val="107000"/>
              </a:lnSpc>
              <a:spcAft>
                <a:spcPts val="800"/>
              </a:spcAft>
              <a:buFont typeface="Symbol" panose="05050102010706020507" pitchFamily="18" charset="2"/>
              <a:buChar char=""/>
            </a:pPr>
            <a:r>
              <a:rPr lang="de-DE" sz="1800" b="0" i="0" u="none" strike="noStrike" dirty="0">
                <a:solidFill>
                  <a:srgbClr val="000000"/>
                </a:solidFill>
                <a:effectLst/>
                <a:latin typeface="Calibri" panose="020F0502020204030204" pitchFamily="34" charset="0"/>
              </a:rPr>
              <a:t>Von Acker bis Stall - deine landwirtschaftliche Wissenschallenge</a:t>
            </a:r>
          </a:p>
          <a:p>
            <a:pPr marL="800100" lvl="1" indent="-342900">
              <a:lnSpc>
                <a:spcPct val="107000"/>
              </a:lnSpc>
              <a:spcAft>
                <a:spcPts val="800"/>
              </a:spcAft>
              <a:buFont typeface="Symbol" panose="05050102010706020507" pitchFamily="18" charset="2"/>
              <a:buChar char=""/>
            </a:pPr>
            <a:r>
              <a:rPr lang="de-DE" sz="1600" dirty="0"/>
              <a:t> </a:t>
            </a:r>
            <a:r>
              <a:rPr lang="de-DE" sz="1800" b="0" i="0" u="none" strike="noStrike" dirty="0">
                <a:solidFill>
                  <a:srgbClr val="000000"/>
                </a:solidFill>
                <a:effectLst/>
                <a:highlight>
                  <a:srgbClr val="D9D9D9"/>
                </a:highlight>
                <a:latin typeface="Arial" panose="020B0604020202020204" pitchFamily="34" charset="0"/>
              </a:rPr>
              <a:t>Maibaum, die Nr. 1 ländlicher Jugendtraditionen</a:t>
            </a:r>
            <a:r>
              <a:rPr lang="de-DE" sz="1600" dirty="0"/>
              <a:t> </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DE" dirty="0"/>
          </a:p>
        </p:txBody>
      </p:sp>
      <p:sp>
        <p:nvSpPr>
          <p:cNvPr id="4" name="Foliennummernplatzhalter 3"/>
          <p:cNvSpPr>
            <a:spLocks noGrp="1"/>
          </p:cNvSpPr>
          <p:nvPr>
            <p:ph type="sldNum" sz="quarter" idx="5"/>
          </p:nvPr>
        </p:nvSpPr>
        <p:spPr/>
        <p:txBody>
          <a:bodyPr/>
          <a:lstStyle/>
          <a:p>
            <a:fld id="{659D1029-399C-4F49-B053-6147A6313834}" type="slidenum">
              <a:rPr lang="en-DE" smtClean="0"/>
              <a:t>5</a:t>
            </a:fld>
            <a:endParaRPr lang="en-DE"/>
          </a:p>
        </p:txBody>
      </p:sp>
    </p:spTree>
    <p:extLst>
      <p:ext uri="{BB962C8B-B14F-4D97-AF65-F5344CB8AC3E}">
        <p14:creationId xmlns:p14="http://schemas.microsoft.com/office/powerpoint/2010/main" val="4183997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de-DE" sz="1000" kern="100" dirty="0">
                <a:effectLst/>
                <a:latin typeface="Calibri" panose="020F0502020204030204" pitchFamily="34" charset="0"/>
                <a:ea typeface="Aptos" panose="020B0004020202020204" pitchFamily="34" charset="0"/>
                <a:cs typeface="Times New Roman" panose="02020603050405020304" pitchFamily="18" charset="0"/>
              </a:rPr>
              <a:t>Prozess zur Reform der Struktur der EJB Bayern </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1000" kern="100" dirty="0">
                <a:effectLst/>
                <a:latin typeface="Calibri" panose="020F0502020204030204" pitchFamily="34" charset="0"/>
                <a:ea typeface="Aptos" panose="020B0004020202020204" pitchFamily="34" charset="0"/>
                <a:cs typeface="Times New Roman" panose="02020603050405020304" pitchFamily="18" charset="0"/>
              </a:rPr>
              <a:t>Austausch und Sammeln Feedback zur aktuellen Struktur in den Dekanaten</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de-DE" sz="1000" kern="100" dirty="0">
                <a:effectLst/>
                <a:latin typeface="Calibri" panose="020F0502020204030204" pitchFamily="34" charset="0"/>
                <a:ea typeface="Aptos" panose="020B0004020202020204" pitchFamily="34" charset="0"/>
                <a:cs typeface="Times New Roman" panose="02020603050405020304" pitchFamily="18" charset="0"/>
              </a:rPr>
              <a:t>Was funktioniert gut? Was weniger?</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de-DE" sz="1000" kern="100" dirty="0">
                <a:effectLst/>
                <a:latin typeface="Calibri" panose="020F0502020204030204" pitchFamily="34" charset="0"/>
                <a:ea typeface="Aptos" panose="020B0004020202020204" pitchFamily="34" charset="0"/>
                <a:cs typeface="Times New Roman" panose="02020603050405020304" pitchFamily="18" charset="0"/>
              </a:rPr>
              <a:t>Passt die durch die OEJ vorgegebene Struktur noch zur aktuellen Situation in den Dekanaten</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1000" kern="100" dirty="0">
                <a:effectLst/>
                <a:latin typeface="Calibri" panose="020F0502020204030204" pitchFamily="34" charset="0"/>
                <a:ea typeface="Aptos" panose="020B0004020202020204" pitchFamily="34" charset="0"/>
                <a:cs typeface="Times New Roman" panose="02020603050405020304" pitchFamily="18" charset="0"/>
              </a:rPr>
              <a:t>Sammeln von Input für die weitere Bearbeitung im EJB-Prozess:</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de-DE" sz="1000" kern="100" dirty="0">
                <a:effectLst/>
                <a:latin typeface="Calibri" panose="020F0502020204030204" pitchFamily="34" charset="0"/>
                <a:ea typeface="Aptos" panose="020B0004020202020204" pitchFamily="34" charset="0"/>
                <a:cs typeface="Times New Roman" panose="02020603050405020304" pitchFamily="18" charset="0"/>
              </a:rPr>
              <a:t>Wie soll Parität und Stimmrecht zw. Ehrenamtlichen und Hauptamtlichen in Dekanatsgremien gestaltet werden?</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de-DE" sz="1000" kern="100" dirty="0">
                <a:effectLst/>
                <a:latin typeface="Calibri" panose="020F0502020204030204" pitchFamily="34" charset="0"/>
                <a:ea typeface="Aptos" panose="020B0004020202020204" pitchFamily="34" charset="0"/>
                <a:cs typeface="Times New Roman" panose="02020603050405020304" pitchFamily="18" charset="0"/>
              </a:rPr>
              <a:t>Wie kann die Kirchenkreisebene in Zukunft aussehen?</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de-DE" sz="1000" kern="100" dirty="0">
                <a:effectLst/>
                <a:latin typeface="Calibri" panose="020F0502020204030204" pitchFamily="34" charset="0"/>
                <a:ea typeface="Aptos" panose="020B0004020202020204" pitchFamily="34" charset="0"/>
                <a:cs typeface="Times New Roman" panose="02020603050405020304" pitchFamily="18" charset="0"/>
              </a:rPr>
              <a:t>Wie kann Partizipation gestärkt und Struktur verschlankt werden?</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r>
              <a:rPr lang="de-DE" sz="1000" dirty="0">
                <a:effectLst/>
                <a:latin typeface="Calibri" panose="020F0502020204030204" pitchFamily="34" charset="0"/>
                <a:ea typeface="Aptos" panose="020B0004020202020204" pitchFamily="34" charset="0"/>
              </a:rPr>
              <a:t>	Wie kann ein “Wir- Gefühl” nach innen und nach außen entwickelt </a:t>
            </a:r>
            <a:endParaRPr lang="en-DE" dirty="0"/>
          </a:p>
        </p:txBody>
      </p:sp>
      <p:sp>
        <p:nvSpPr>
          <p:cNvPr id="4" name="Foliennummernplatzhalter 3"/>
          <p:cNvSpPr>
            <a:spLocks noGrp="1"/>
          </p:cNvSpPr>
          <p:nvPr>
            <p:ph type="sldNum" sz="quarter" idx="5"/>
          </p:nvPr>
        </p:nvSpPr>
        <p:spPr/>
        <p:txBody>
          <a:bodyPr/>
          <a:lstStyle/>
          <a:p>
            <a:fld id="{659D1029-399C-4F49-B053-6147A6313834}" type="slidenum">
              <a:rPr lang="en-DE" smtClean="0"/>
              <a:t>6</a:t>
            </a:fld>
            <a:endParaRPr lang="en-DE"/>
          </a:p>
        </p:txBody>
      </p:sp>
    </p:spTree>
    <p:extLst>
      <p:ext uri="{BB962C8B-B14F-4D97-AF65-F5344CB8AC3E}">
        <p14:creationId xmlns:p14="http://schemas.microsoft.com/office/powerpoint/2010/main" val="2228684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de-DE" sz="1000" kern="100" dirty="0">
                <a:effectLst/>
                <a:latin typeface="Calibri" panose="020F0502020204030204" pitchFamily="34" charset="0"/>
                <a:ea typeface="Aptos" panose="020B0004020202020204" pitchFamily="34" charset="0"/>
                <a:cs typeface="Times New Roman" panose="02020603050405020304" pitchFamily="18" charset="0"/>
              </a:rPr>
              <a:t>Delegation zur </a:t>
            </a:r>
            <a:r>
              <a:rPr lang="de-DE" sz="1000" b="1" kern="100" dirty="0">
                <a:effectLst/>
                <a:latin typeface="Calibri" panose="020F0502020204030204" pitchFamily="34" charset="0"/>
                <a:ea typeface="Aptos" panose="020B0004020202020204" pitchFamily="34" charset="0"/>
                <a:cs typeface="Times New Roman" panose="02020603050405020304" pitchFamily="18" charset="0"/>
              </a:rPr>
              <a:t>Stiftung der EJB</a:t>
            </a:r>
            <a:br>
              <a:rPr lang="de-DE" sz="1000" b="1" kern="100" dirty="0">
                <a:effectLst/>
                <a:latin typeface="Calibri" panose="020F0502020204030204" pitchFamily="34" charset="0"/>
                <a:ea typeface="Aptos" panose="020B0004020202020204" pitchFamily="34" charset="0"/>
                <a:cs typeface="Times New Roman" panose="02020603050405020304" pitchFamily="18" charset="0"/>
              </a:rPr>
            </a:br>
            <a:r>
              <a:rPr lang="de-DE" sz="1000" kern="100" dirty="0">
                <a:effectLst/>
                <a:latin typeface="Calibri" panose="020F0502020204030204" pitchFamily="34" charset="0"/>
                <a:ea typeface="Aptos" panose="020B0004020202020204" pitchFamily="34" charset="0"/>
                <a:cs typeface="Times New Roman" panose="02020603050405020304" pitchFamily="18" charset="0"/>
              </a:rPr>
              <a:t>Melanie Ott (Dekanat Hersbruck)</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1000" kern="100" dirty="0">
                <a:effectLst/>
                <a:latin typeface="Calibri" panose="020F0502020204030204" pitchFamily="34" charset="0"/>
                <a:ea typeface="Aptos" panose="020B0004020202020204" pitchFamily="34" charset="0"/>
                <a:cs typeface="Times New Roman" panose="02020603050405020304" pitchFamily="18" charset="0"/>
              </a:rPr>
              <a:t>Vorschlag für den Jugendausschuss des deutschen Nationalkomitees des </a:t>
            </a:r>
            <a:r>
              <a:rPr lang="de-DE" sz="1000" b="1" kern="100" dirty="0">
                <a:effectLst/>
                <a:latin typeface="Calibri" panose="020F0502020204030204" pitchFamily="34" charset="0"/>
                <a:ea typeface="Aptos" panose="020B0004020202020204" pitchFamily="34" charset="0"/>
                <a:cs typeface="Times New Roman" panose="02020603050405020304" pitchFamily="18" charset="0"/>
              </a:rPr>
              <a:t>Lutherischen Weltbunds (LWB)</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pPr>
            <a:r>
              <a:rPr lang="de-DE" sz="1000" kern="100" dirty="0">
                <a:effectLst/>
                <a:latin typeface="Calibri" panose="020F0502020204030204" pitchFamily="34" charset="0"/>
                <a:ea typeface="Aptos" panose="020B0004020202020204" pitchFamily="34" charset="0"/>
                <a:cs typeface="Times New Roman" panose="02020603050405020304" pitchFamily="18" charset="0"/>
              </a:rPr>
              <a:t>Kai Langer (Dekanat Nürnberg), Anna </a:t>
            </a:r>
            <a:r>
              <a:rPr lang="de-DE" sz="1000" kern="100" dirty="0" err="1">
                <a:effectLst/>
                <a:latin typeface="Calibri" panose="020F0502020204030204" pitchFamily="34" charset="0"/>
                <a:ea typeface="Aptos" panose="020B0004020202020204" pitchFamily="34" charset="0"/>
                <a:cs typeface="Times New Roman" panose="02020603050405020304" pitchFamily="18" charset="0"/>
              </a:rPr>
              <a:t>Kussmann</a:t>
            </a:r>
            <a:r>
              <a:rPr lang="de-DE" sz="1000" kern="100" dirty="0">
                <a:effectLst/>
                <a:latin typeface="Calibri" panose="020F0502020204030204" pitchFamily="34" charset="0"/>
                <a:ea typeface="Aptos" panose="020B0004020202020204" pitchFamily="34" charset="0"/>
                <a:cs typeface="Times New Roman" panose="02020603050405020304" pitchFamily="18" charset="0"/>
              </a:rPr>
              <a:t> (Dekanat Neu-Ulm)</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1000" b="1" kern="100" dirty="0">
                <a:effectLst/>
                <a:latin typeface="Calibri" panose="020F0502020204030204" pitchFamily="34" charset="0"/>
                <a:ea typeface="Aptos" panose="020B0004020202020204" pitchFamily="34" charset="0"/>
                <a:cs typeface="Times New Roman" panose="02020603050405020304" pitchFamily="18" charset="0"/>
              </a:rPr>
              <a:t>Landesjugendkammer </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de-DE" sz="1000" kern="100" dirty="0">
                <a:effectLst/>
                <a:latin typeface="Calibri" panose="020F0502020204030204" pitchFamily="34" charset="0"/>
                <a:ea typeface="Aptos" panose="020B0004020202020204" pitchFamily="34" charset="0"/>
                <a:cs typeface="Times New Roman" panose="02020603050405020304" pitchFamily="18" charset="0"/>
              </a:rPr>
              <a:t>Vollplatz: Annabel </a:t>
            </a:r>
            <a:r>
              <a:rPr lang="de-DE" sz="1000" kern="100" dirty="0" err="1">
                <a:effectLst/>
                <a:latin typeface="Calibri" panose="020F0502020204030204" pitchFamily="34" charset="0"/>
                <a:ea typeface="Aptos" panose="020B0004020202020204" pitchFamily="34" charset="0"/>
                <a:cs typeface="Times New Roman" panose="02020603050405020304" pitchFamily="18" charset="0"/>
              </a:rPr>
              <a:t>Baumgardt</a:t>
            </a:r>
            <a:r>
              <a:rPr lang="de-DE" sz="1000" kern="100" dirty="0">
                <a:effectLst/>
                <a:latin typeface="Calibri" panose="020F0502020204030204" pitchFamily="34" charset="0"/>
                <a:ea typeface="Aptos" panose="020B0004020202020204" pitchFamily="34" charset="0"/>
                <a:cs typeface="Times New Roman" panose="02020603050405020304" pitchFamily="18" charset="0"/>
              </a:rPr>
              <a:t> (Dekanat Altdorf), Eva-Maria </a:t>
            </a:r>
            <a:r>
              <a:rPr lang="de-DE" sz="1000" kern="100" dirty="0" err="1">
                <a:effectLst/>
                <a:latin typeface="Calibri" panose="020F0502020204030204" pitchFamily="34" charset="0"/>
                <a:ea typeface="Aptos" panose="020B0004020202020204" pitchFamily="34" charset="0"/>
                <a:cs typeface="Times New Roman" panose="02020603050405020304" pitchFamily="18" charset="0"/>
              </a:rPr>
              <a:t>Löffl</a:t>
            </a:r>
            <a:r>
              <a:rPr lang="de-DE" sz="1000" kern="100" dirty="0">
                <a:effectLst/>
                <a:latin typeface="Calibri" panose="020F0502020204030204" pitchFamily="34" charset="0"/>
                <a:ea typeface="Aptos" panose="020B0004020202020204" pitchFamily="34" charset="0"/>
                <a:cs typeface="Times New Roman" panose="02020603050405020304" pitchFamily="18" charset="0"/>
              </a:rPr>
              <a:t> (Dekanat Freising), Johanna Kropf (Dekanat Fürstenfeldbruck), Lisa Frenz (Dekanat Traunstein), Justus Koops (Dekanat Nürnberg, Benedikt </a:t>
            </a:r>
            <a:r>
              <a:rPr lang="de-DE" sz="1000" kern="100" dirty="0" err="1">
                <a:effectLst/>
                <a:latin typeface="Calibri" panose="020F0502020204030204" pitchFamily="34" charset="0"/>
                <a:ea typeface="Aptos" panose="020B0004020202020204" pitchFamily="34" charset="0"/>
                <a:cs typeface="Times New Roman" panose="02020603050405020304" pitchFamily="18" charset="0"/>
              </a:rPr>
              <a:t>Kalenberg</a:t>
            </a:r>
            <a:r>
              <a:rPr lang="de-DE" sz="1000" kern="100" dirty="0">
                <a:effectLst/>
                <a:latin typeface="Calibri" panose="020F0502020204030204" pitchFamily="34" charset="0"/>
                <a:ea typeface="Aptos" panose="020B0004020202020204" pitchFamily="34" charset="0"/>
                <a:cs typeface="Times New Roman" panose="02020603050405020304" pitchFamily="18" charset="0"/>
              </a:rPr>
              <a:t> (Dekanat München), Malte Scholz (Dekanat Neustadt Aisch), Kai Kampmann (Dekanat Regensburg), Barbara Krämer (Dekanat </a:t>
            </a:r>
            <a:r>
              <a:rPr lang="de-DE" sz="1000" kern="100" dirty="0" err="1">
                <a:effectLst/>
                <a:latin typeface="Calibri" panose="020F0502020204030204" pitchFamily="34" charset="0"/>
                <a:ea typeface="Aptos" panose="020B0004020202020204" pitchFamily="34" charset="0"/>
                <a:cs typeface="Times New Roman" panose="02020603050405020304" pitchFamily="18" charset="0"/>
              </a:rPr>
              <a:t>Castell</a:t>
            </a:r>
            <a:r>
              <a:rPr lang="de-DE" sz="1000" kern="100" dirty="0">
                <a:effectLst/>
                <a:latin typeface="Calibri" panose="020F0502020204030204" pitchFamily="34" charset="0"/>
                <a:ea typeface="Aptos" panose="020B0004020202020204" pitchFamily="34" charset="0"/>
                <a:cs typeface="Times New Roman" panose="02020603050405020304" pitchFamily="18" charset="0"/>
              </a:rPr>
              <a:t>), Maximilian Brandts (Dekanat Kempten), </a:t>
            </a:r>
            <a:r>
              <a:rPr lang="de-DE" sz="1000" kern="100" dirty="0" err="1">
                <a:effectLst/>
                <a:latin typeface="Calibri" panose="020F0502020204030204" pitchFamily="34" charset="0"/>
                <a:ea typeface="Aptos" panose="020B0004020202020204" pitchFamily="34" charset="0"/>
                <a:cs typeface="Times New Roman" panose="02020603050405020304" pitchFamily="18" charset="0"/>
              </a:rPr>
              <a:t>Vevi</a:t>
            </a:r>
            <a:r>
              <a:rPr lang="de-DE" sz="1000" kern="100" dirty="0">
                <a:effectLst/>
                <a:latin typeface="Calibri" panose="020F0502020204030204" pitchFamily="34" charset="0"/>
                <a:ea typeface="Aptos" panose="020B0004020202020204" pitchFamily="34" charset="0"/>
                <a:cs typeface="Times New Roman" panose="02020603050405020304" pitchFamily="18" charset="0"/>
              </a:rPr>
              <a:t> </a:t>
            </a:r>
            <a:r>
              <a:rPr lang="de-DE" sz="1000" kern="100" dirty="0" err="1">
                <a:effectLst/>
                <a:latin typeface="Calibri" panose="020F0502020204030204" pitchFamily="34" charset="0"/>
                <a:ea typeface="Aptos" panose="020B0004020202020204" pitchFamily="34" charset="0"/>
                <a:cs typeface="Times New Roman" panose="02020603050405020304" pitchFamily="18" charset="0"/>
              </a:rPr>
              <a:t>Hasreiter</a:t>
            </a:r>
            <a:r>
              <a:rPr lang="de-DE" sz="1000" kern="100" dirty="0">
                <a:effectLst/>
                <a:latin typeface="Calibri" panose="020F0502020204030204" pitchFamily="34" charset="0"/>
                <a:ea typeface="Aptos" panose="020B0004020202020204" pitchFamily="34" charset="0"/>
                <a:cs typeface="Times New Roman" panose="02020603050405020304" pitchFamily="18" charset="0"/>
              </a:rPr>
              <a:t> (Dekanat Bad Tölz)</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de-DE" sz="1000" kern="100" dirty="0">
                <a:effectLst/>
                <a:latin typeface="Calibri" panose="020F0502020204030204" pitchFamily="34" charset="0"/>
                <a:ea typeface="Aptos" panose="020B0004020202020204" pitchFamily="34" charset="0"/>
                <a:cs typeface="Times New Roman" panose="02020603050405020304" pitchFamily="18" charset="0"/>
              </a:rPr>
              <a:t>Stellvertretung: Luisa Hermann (Dekanat München), Merle Just (Dekanat Nürnberg-Mitte), Kai Langer (Dekanat Nürnberg), Justus Bergmann (Dekanat Aschaffenburg), Florian </a:t>
            </a:r>
            <a:r>
              <a:rPr lang="de-DE" sz="1000" kern="100" dirty="0" err="1">
                <a:effectLst/>
                <a:latin typeface="Calibri" panose="020F0502020204030204" pitchFamily="34" charset="0"/>
                <a:ea typeface="Aptos" panose="020B0004020202020204" pitchFamily="34" charset="0"/>
                <a:cs typeface="Times New Roman" panose="02020603050405020304" pitchFamily="18" charset="0"/>
              </a:rPr>
              <a:t>Wierny</a:t>
            </a:r>
            <a:r>
              <a:rPr lang="de-DE" sz="1000" kern="100" dirty="0">
                <a:effectLst/>
                <a:latin typeface="Calibri" panose="020F0502020204030204" pitchFamily="34" charset="0"/>
                <a:ea typeface="Aptos" panose="020B0004020202020204" pitchFamily="34" charset="0"/>
                <a:cs typeface="Times New Roman" panose="02020603050405020304" pitchFamily="18" charset="0"/>
              </a:rPr>
              <a:t> (Dekanat Erlangen)</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659D1029-399C-4F49-B053-6147A6313834}" type="slidenum">
              <a:rPr lang="en-DE" smtClean="0"/>
              <a:t>7</a:t>
            </a:fld>
            <a:endParaRPr lang="en-DE"/>
          </a:p>
        </p:txBody>
      </p:sp>
    </p:spTree>
    <p:extLst>
      <p:ext uri="{BB962C8B-B14F-4D97-AF65-F5344CB8AC3E}">
        <p14:creationId xmlns:p14="http://schemas.microsoft.com/office/powerpoint/2010/main" val="862533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de-DE" sz="1000" kern="100" dirty="0">
                <a:effectLst/>
                <a:latin typeface="Calibri" panose="020F0502020204030204" pitchFamily="34" charset="0"/>
                <a:ea typeface="Aptos" panose="020B0004020202020204" pitchFamily="34" charset="0"/>
                <a:cs typeface="Times New Roman" panose="02020603050405020304" pitchFamily="18" charset="0"/>
              </a:rPr>
              <a:t>Delegation zur </a:t>
            </a:r>
            <a:r>
              <a:rPr lang="de-DE" sz="1000" b="1" kern="100" dirty="0">
                <a:effectLst/>
                <a:latin typeface="Calibri" panose="020F0502020204030204" pitchFamily="34" charset="0"/>
                <a:ea typeface="Aptos" panose="020B0004020202020204" pitchFamily="34" charset="0"/>
                <a:cs typeface="Times New Roman" panose="02020603050405020304" pitchFamily="18" charset="0"/>
              </a:rPr>
              <a:t>Stiftung der EJB</a:t>
            </a:r>
            <a:br>
              <a:rPr lang="de-DE" sz="1000" b="1" kern="100" dirty="0">
                <a:effectLst/>
                <a:latin typeface="Calibri" panose="020F0502020204030204" pitchFamily="34" charset="0"/>
                <a:ea typeface="Aptos" panose="020B0004020202020204" pitchFamily="34" charset="0"/>
                <a:cs typeface="Times New Roman" panose="02020603050405020304" pitchFamily="18" charset="0"/>
              </a:rPr>
            </a:br>
            <a:r>
              <a:rPr lang="de-DE" sz="1000" kern="100" dirty="0">
                <a:effectLst/>
                <a:latin typeface="Calibri" panose="020F0502020204030204" pitchFamily="34" charset="0"/>
                <a:ea typeface="Aptos" panose="020B0004020202020204" pitchFamily="34" charset="0"/>
                <a:cs typeface="Times New Roman" panose="02020603050405020304" pitchFamily="18" charset="0"/>
              </a:rPr>
              <a:t>Melanie Ott (Dekanat Hersbruck)</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1000" kern="100" dirty="0">
                <a:effectLst/>
                <a:latin typeface="Calibri" panose="020F0502020204030204" pitchFamily="34" charset="0"/>
                <a:ea typeface="Aptos" panose="020B0004020202020204" pitchFamily="34" charset="0"/>
                <a:cs typeface="Times New Roman" panose="02020603050405020304" pitchFamily="18" charset="0"/>
              </a:rPr>
              <a:t>Vorschlag für den Jugendausschuss des deutschen Nationalkomitees des </a:t>
            </a:r>
            <a:r>
              <a:rPr lang="de-DE" sz="1000" b="1" kern="100" dirty="0">
                <a:effectLst/>
                <a:latin typeface="Calibri" panose="020F0502020204030204" pitchFamily="34" charset="0"/>
                <a:ea typeface="Aptos" panose="020B0004020202020204" pitchFamily="34" charset="0"/>
                <a:cs typeface="Times New Roman" panose="02020603050405020304" pitchFamily="18" charset="0"/>
              </a:rPr>
              <a:t>Lutherischen Weltbunds (LWB)</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pPr>
            <a:r>
              <a:rPr lang="de-DE" sz="1000" kern="100" dirty="0">
                <a:effectLst/>
                <a:latin typeface="Calibri" panose="020F0502020204030204" pitchFamily="34" charset="0"/>
                <a:ea typeface="Aptos" panose="020B0004020202020204" pitchFamily="34" charset="0"/>
                <a:cs typeface="Times New Roman" panose="02020603050405020304" pitchFamily="18" charset="0"/>
              </a:rPr>
              <a:t>Kai Langer (Dekanat Nürnberg), Anna </a:t>
            </a:r>
            <a:r>
              <a:rPr lang="de-DE" sz="1000" kern="100" dirty="0" err="1">
                <a:effectLst/>
                <a:latin typeface="Calibri" panose="020F0502020204030204" pitchFamily="34" charset="0"/>
                <a:ea typeface="Aptos" panose="020B0004020202020204" pitchFamily="34" charset="0"/>
                <a:cs typeface="Times New Roman" panose="02020603050405020304" pitchFamily="18" charset="0"/>
              </a:rPr>
              <a:t>Kussmann</a:t>
            </a:r>
            <a:r>
              <a:rPr lang="de-DE" sz="1000" kern="100" dirty="0">
                <a:effectLst/>
                <a:latin typeface="Calibri" panose="020F0502020204030204" pitchFamily="34" charset="0"/>
                <a:ea typeface="Aptos" panose="020B0004020202020204" pitchFamily="34" charset="0"/>
                <a:cs typeface="Times New Roman" panose="02020603050405020304" pitchFamily="18" charset="0"/>
              </a:rPr>
              <a:t> (Dekanat Neu-Ulm)</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1000" b="1" kern="100" dirty="0">
                <a:effectLst/>
                <a:latin typeface="Calibri" panose="020F0502020204030204" pitchFamily="34" charset="0"/>
                <a:ea typeface="Aptos" panose="020B0004020202020204" pitchFamily="34" charset="0"/>
                <a:cs typeface="Times New Roman" panose="02020603050405020304" pitchFamily="18" charset="0"/>
              </a:rPr>
              <a:t>Landesjugendkammer </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de-DE" sz="1000" kern="100" dirty="0">
                <a:effectLst/>
                <a:latin typeface="Calibri" panose="020F0502020204030204" pitchFamily="34" charset="0"/>
                <a:ea typeface="Aptos" panose="020B0004020202020204" pitchFamily="34" charset="0"/>
                <a:cs typeface="Times New Roman" panose="02020603050405020304" pitchFamily="18" charset="0"/>
              </a:rPr>
              <a:t>Vollplatz: Annabel </a:t>
            </a:r>
            <a:r>
              <a:rPr lang="de-DE" sz="1000" kern="100" dirty="0" err="1">
                <a:effectLst/>
                <a:latin typeface="Calibri" panose="020F0502020204030204" pitchFamily="34" charset="0"/>
                <a:ea typeface="Aptos" panose="020B0004020202020204" pitchFamily="34" charset="0"/>
                <a:cs typeface="Times New Roman" panose="02020603050405020304" pitchFamily="18" charset="0"/>
              </a:rPr>
              <a:t>Baumgardt</a:t>
            </a:r>
            <a:r>
              <a:rPr lang="de-DE" sz="1000" kern="100" dirty="0">
                <a:effectLst/>
                <a:latin typeface="Calibri" panose="020F0502020204030204" pitchFamily="34" charset="0"/>
                <a:ea typeface="Aptos" panose="020B0004020202020204" pitchFamily="34" charset="0"/>
                <a:cs typeface="Times New Roman" panose="02020603050405020304" pitchFamily="18" charset="0"/>
              </a:rPr>
              <a:t> (Dekanat Altdorf), Eva-Maria </a:t>
            </a:r>
            <a:r>
              <a:rPr lang="de-DE" sz="1000" kern="100" dirty="0" err="1">
                <a:effectLst/>
                <a:latin typeface="Calibri" panose="020F0502020204030204" pitchFamily="34" charset="0"/>
                <a:ea typeface="Aptos" panose="020B0004020202020204" pitchFamily="34" charset="0"/>
                <a:cs typeface="Times New Roman" panose="02020603050405020304" pitchFamily="18" charset="0"/>
              </a:rPr>
              <a:t>Löffl</a:t>
            </a:r>
            <a:r>
              <a:rPr lang="de-DE" sz="1000" kern="100" dirty="0">
                <a:effectLst/>
                <a:latin typeface="Calibri" panose="020F0502020204030204" pitchFamily="34" charset="0"/>
                <a:ea typeface="Aptos" panose="020B0004020202020204" pitchFamily="34" charset="0"/>
                <a:cs typeface="Times New Roman" panose="02020603050405020304" pitchFamily="18" charset="0"/>
              </a:rPr>
              <a:t> (Dekanat Freising), Johanna Kropf (Dekanat Fürstenfeldbruck), Lisa Frenz (Dekanat Traunstein), Justus Koops (Dekanat Nürnberg, Benedikt </a:t>
            </a:r>
            <a:r>
              <a:rPr lang="de-DE" sz="1000" kern="100" dirty="0" err="1">
                <a:effectLst/>
                <a:latin typeface="Calibri" panose="020F0502020204030204" pitchFamily="34" charset="0"/>
                <a:ea typeface="Aptos" panose="020B0004020202020204" pitchFamily="34" charset="0"/>
                <a:cs typeface="Times New Roman" panose="02020603050405020304" pitchFamily="18" charset="0"/>
              </a:rPr>
              <a:t>Kalenberg</a:t>
            </a:r>
            <a:r>
              <a:rPr lang="de-DE" sz="1000" kern="100" dirty="0">
                <a:effectLst/>
                <a:latin typeface="Calibri" panose="020F0502020204030204" pitchFamily="34" charset="0"/>
                <a:ea typeface="Aptos" panose="020B0004020202020204" pitchFamily="34" charset="0"/>
                <a:cs typeface="Times New Roman" panose="02020603050405020304" pitchFamily="18" charset="0"/>
              </a:rPr>
              <a:t> (Dekanat München), Malte Scholz (Dekanat Neustadt Aisch), Kai Kampmann (Dekanat Regensburg), Barbara Krämer (Dekanat </a:t>
            </a:r>
            <a:r>
              <a:rPr lang="de-DE" sz="1000" kern="100" dirty="0" err="1">
                <a:effectLst/>
                <a:latin typeface="Calibri" panose="020F0502020204030204" pitchFamily="34" charset="0"/>
                <a:ea typeface="Aptos" panose="020B0004020202020204" pitchFamily="34" charset="0"/>
                <a:cs typeface="Times New Roman" panose="02020603050405020304" pitchFamily="18" charset="0"/>
              </a:rPr>
              <a:t>Castell</a:t>
            </a:r>
            <a:r>
              <a:rPr lang="de-DE" sz="1000" kern="100" dirty="0">
                <a:effectLst/>
                <a:latin typeface="Calibri" panose="020F0502020204030204" pitchFamily="34" charset="0"/>
                <a:ea typeface="Aptos" panose="020B0004020202020204" pitchFamily="34" charset="0"/>
                <a:cs typeface="Times New Roman" panose="02020603050405020304" pitchFamily="18" charset="0"/>
              </a:rPr>
              <a:t>), Maximilian Brandts (Dekanat Kempten), </a:t>
            </a:r>
            <a:r>
              <a:rPr lang="de-DE" sz="1000" kern="100" dirty="0" err="1">
                <a:effectLst/>
                <a:latin typeface="Calibri" panose="020F0502020204030204" pitchFamily="34" charset="0"/>
                <a:ea typeface="Aptos" panose="020B0004020202020204" pitchFamily="34" charset="0"/>
                <a:cs typeface="Times New Roman" panose="02020603050405020304" pitchFamily="18" charset="0"/>
              </a:rPr>
              <a:t>Vevi</a:t>
            </a:r>
            <a:r>
              <a:rPr lang="de-DE" sz="1000" kern="100" dirty="0">
                <a:effectLst/>
                <a:latin typeface="Calibri" panose="020F0502020204030204" pitchFamily="34" charset="0"/>
                <a:ea typeface="Aptos" panose="020B0004020202020204" pitchFamily="34" charset="0"/>
                <a:cs typeface="Times New Roman" panose="02020603050405020304" pitchFamily="18" charset="0"/>
              </a:rPr>
              <a:t> </a:t>
            </a:r>
            <a:r>
              <a:rPr lang="de-DE" sz="1000" kern="100" dirty="0" err="1">
                <a:effectLst/>
                <a:latin typeface="Calibri" panose="020F0502020204030204" pitchFamily="34" charset="0"/>
                <a:ea typeface="Aptos" panose="020B0004020202020204" pitchFamily="34" charset="0"/>
                <a:cs typeface="Times New Roman" panose="02020603050405020304" pitchFamily="18" charset="0"/>
              </a:rPr>
              <a:t>Hasreiter</a:t>
            </a:r>
            <a:r>
              <a:rPr lang="de-DE" sz="1000" kern="100" dirty="0">
                <a:effectLst/>
                <a:latin typeface="Calibri" panose="020F0502020204030204" pitchFamily="34" charset="0"/>
                <a:ea typeface="Aptos" panose="020B0004020202020204" pitchFamily="34" charset="0"/>
                <a:cs typeface="Times New Roman" panose="02020603050405020304" pitchFamily="18" charset="0"/>
              </a:rPr>
              <a:t> (Dekanat Bad Tölz)</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de-DE" sz="1000" kern="100" dirty="0">
                <a:effectLst/>
                <a:latin typeface="Calibri" panose="020F0502020204030204" pitchFamily="34" charset="0"/>
                <a:ea typeface="Aptos" panose="020B0004020202020204" pitchFamily="34" charset="0"/>
                <a:cs typeface="Times New Roman" panose="02020603050405020304" pitchFamily="18" charset="0"/>
              </a:rPr>
              <a:t>Stellvertretung: Luisa Hermann (Dekanat München), Merle Just (Dekanat Nürnberg-Mitte), Kai Langer (Dekanat Nürnberg), Justus Bergmann (Dekanat Aschaffenburg), Florian </a:t>
            </a:r>
            <a:r>
              <a:rPr lang="de-DE" sz="1000" kern="100" dirty="0" err="1">
                <a:effectLst/>
                <a:latin typeface="Calibri" panose="020F0502020204030204" pitchFamily="34" charset="0"/>
                <a:ea typeface="Aptos" panose="020B0004020202020204" pitchFamily="34" charset="0"/>
                <a:cs typeface="Times New Roman" panose="02020603050405020304" pitchFamily="18" charset="0"/>
              </a:rPr>
              <a:t>Wierny</a:t>
            </a:r>
            <a:r>
              <a:rPr lang="de-DE" sz="1000" kern="100" dirty="0">
                <a:effectLst/>
                <a:latin typeface="Calibri" panose="020F0502020204030204" pitchFamily="34" charset="0"/>
                <a:ea typeface="Aptos" panose="020B0004020202020204" pitchFamily="34" charset="0"/>
                <a:cs typeface="Times New Roman" panose="02020603050405020304" pitchFamily="18" charset="0"/>
              </a:rPr>
              <a:t> (Dekanat Erlangen)</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659D1029-399C-4F49-B053-6147A6313834}" type="slidenum">
              <a:rPr lang="en-DE" smtClean="0"/>
              <a:t>8</a:t>
            </a:fld>
            <a:endParaRPr lang="en-DE"/>
          </a:p>
        </p:txBody>
      </p:sp>
    </p:spTree>
    <p:extLst>
      <p:ext uri="{BB962C8B-B14F-4D97-AF65-F5344CB8AC3E}">
        <p14:creationId xmlns:p14="http://schemas.microsoft.com/office/powerpoint/2010/main" val="2816441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de-DE" sz="1000" kern="100" dirty="0">
                <a:effectLst/>
                <a:latin typeface="Calibri" panose="020F0502020204030204" pitchFamily="34" charset="0"/>
                <a:ea typeface="Aptos" panose="020B0004020202020204" pitchFamily="34" charset="0"/>
                <a:cs typeface="Times New Roman" panose="02020603050405020304" pitchFamily="18" charset="0"/>
              </a:rPr>
              <a:t>Delegation zur </a:t>
            </a:r>
            <a:r>
              <a:rPr lang="de-DE" sz="1000" b="1" kern="100" dirty="0">
                <a:effectLst/>
                <a:latin typeface="Calibri" panose="020F0502020204030204" pitchFamily="34" charset="0"/>
                <a:ea typeface="Aptos" panose="020B0004020202020204" pitchFamily="34" charset="0"/>
                <a:cs typeface="Times New Roman" panose="02020603050405020304" pitchFamily="18" charset="0"/>
              </a:rPr>
              <a:t>Stiftung der EJB</a:t>
            </a:r>
            <a:br>
              <a:rPr lang="de-DE" sz="1000" b="1" kern="100" dirty="0">
                <a:effectLst/>
                <a:latin typeface="Calibri" panose="020F0502020204030204" pitchFamily="34" charset="0"/>
                <a:ea typeface="Aptos" panose="020B0004020202020204" pitchFamily="34" charset="0"/>
                <a:cs typeface="Times New Roman" panose="02020603050405020304" pitchFamily="18" charset="0"/>
              </a:rPr>
            </a:br>
            <a:r>
              <a:rPr lang="de-DE" sz="1000" kern="100" dirty="0">
                <a:effectLst/>
                <a:latin typeface="Calibri" panose="020F0502020204030204" pitchFamily="34" charset="0"/>
                <a:ea typeface="Aptos" panose="020B0004020202020204" pitchFamily="34" charset="0"/>
                <a:cs typeface="Times New Roman" panose="02020603050405020304" pitchFamily="18" charset="0"/>
              </a:rPr>
              <a:t>Melanie Ott (Dekanat Hersbruck)</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1000" kern="100" dirty="0">
                <a:effectLst/>
                <a:latin typeface="Calibri" panose="020F0502020204030204" pitchFamily="34" charset="0"/>
                <a:ea typeface="Aptos" panose="020B0004020202020204" pitchFamily="34" charset="0"/>
                <a:cs typeface="Times New Roman" panose="02020603050405020304" pitchFamily="18" charset="0"/>
              </a:rPr>
              <a:t>Vorschlag für den Jugendausschuss des deutschen Nationalkomitees des </a:t>
            </a:r>
            <a:r>
              <a:rPr lang="de-DE" sz="1000" b="1" kern="100" dirty="0">
                <a:effectLst/>
                <a:latin typeface="Calibri" panose="020F0502020204030204" pitchFamily="34" charset="0"/>
                <a:ea typeface="Aptos" panose="020B0004020202020204" pitchFamily="34" charset="0"/>
                <a:cs typeface="Times New Roman" panose="02020603050405020304" pitchFamily="18" charset="0"/>
              </a:rPr>
              <a:t>Lutherischen Weltbunds (LWB)</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pPr>
            <a:r>
              <a:rPr lang="de-DE" sz="1000" kern="100" dirty="0">
                <a:effectLst/>
                <a:latin typeface="Calibri" panose="020F0502020204030204" pitchFamily="34" charset="0"/>
                <a:ea typeface="Aptos" panose="020B0004020202020204" pitchFamily="34" charset="0"/>
                <a:cs typeface="Times New Roman" panose="02020603050405020304" pitchFamily="18" charset="0"/>
              </a:rPr>
              <a:t>Kai Langer (Dekanat Nürnberg), Anna </a:t>
            </a:r>
            <a:r>
              <a:rPr lang="de-DE" sz="1000" kern="100" dirty="0" err="1">
                <a:effectLst/>
                <a:latin typeface="Calibri" panose="020F0502020204030204" pitchFamily="34" charset="0"/>
                <a:ea typeface="Aptos" panose="020B0004020202020204" pitchFamily="34" charset="0"/>
                <a:cs typeface="Times New Roman" panose="02020603050405020304" pitchFamily="18" charset="0"/>
              </a:rPr>
              <a:t>Kussmann</a:t>
            </a:r>
            <a:r>
              <a:rPr lang="de-DE" sz="1000" kern="100" dirty="0">
                <a:effectLst/>
                <a:latin typeface="Calibri" panose="020F0502020204030204" pitchFamily="34" charset="0"/>
                <a:ea typeface="Aptos" panose="020B0004020202020204" pitchFamily="34" charset="0"/>
                <a:cs typeface="Times New Roman" panose="02020603050405020304" pitchFamily="18" charset="0"/>
              </a:rPr>
              <a:t> (Dekanat Neu-Ulm)</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1000" b="1" kern="100" dirty="0">
                <a:effectLst/>
                <a:latin typeface="Calibri" panose="020F0502020204030204" pitchFamily="34" charset="0"/>
                <a:ea typeface="Aptos" panose="020B0004020202020204" pitchFamily="34" charset="0"/>
                <a:cs typeface="Times New Roman" panose="02020603050405020304" pitchFamily="18" charset="0"/>
              </a:rPr>
              <a:t>Landesjugendkammer </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de-DE" sz="1000" kern="100" dirty="0">
                <a:effectLst/>
                <a:latin typeface="Calibri" panose="020F0502020204030204" pitchFamily="34" charset="0"/>
                <a:ea typeface="Aptos" panose="020B0004020202020204" pitchFamily="34" charset="0"/>
                <a:cs typeface="Times New Roman" panose="02020603050405020304" pitchFamily="18" charset="0"/>
              </a:rPr>
              <a:t>Vollplatz: Annabel </a:t>
            </a:r>
            <a:r>
              <a:rPr lang="de-DE" sz="1000" kern="100" dirty="0" err="1">
                <a:effectLst/>
                <a:latin typeface="Calibri" panose="020F0502020204030204" pitchFamily="34" charset="0"/>
                <a:ea typeface="Aptos" panose="020B0004020202020204" pitchFamily="34" charset="0"/>
                <a:cs typeface="Times New Roman" panose="02020603050405020304" pitchFamily="18" charset="0"/>
              </a:rPr>
              <a:t>Baumgardt</a:t>
            </a:r>
            <a:r>
              <a:rPr lang="de-DE" sz="1000" kern="100" dirty="0">
                <a:effectLst/>
                <a:latin typeface="Calibri" panose="020F0502020204030204" pitchFamily="34" charset="0"/>
                <a:ea typeface="Aptos" panose="020B0004020202020204" pitchFamily="34" charset="0"/>
                <a:cs typeface="Times New Roman" panose="02020603050405020304" pitchFamily="18" charset="0"/>
              </a:rPr>
              <a:t> (Dekanat Altdorf), Eva-Maria </a:t>
            </a:r>
            <a:r>
              <a:rPr lang="de-DE" sz="1000" kern="100" dirty="0" err="1">
                <a:effectLst/>
                <a:latin typeface="Calibri" panose="020F0502020204030204" pitchFamily="34" charset="0"/>
                <a:ea typeface="Aptos" panose="020B0004020202020204" pitchFamily="34" charset="0"/>
                <a:cs typeface="Times New Roman" panose="02020603050405020304" pitchFamily="18" charset="0"/>
              </a:rPr>
              <a:t>Löffl</a:t>
            </a:r>
            <a:r>
              <a:rPr lang="de-DE" sz="1000" kern="100" dirty="0">
                <a:effectLst/>
                <a:latin typeface="Calibri" panose="020F0502020204030204" pitchFamily="34" charset="0"/>
                <a:ea typeface="Aptos" panose="020B0004020202020204" pitchFamily="34" charset="0"/>
                <a:cs typeface="Times New Roman" panose="02020603050405020304" pitchFamily="18" charset="0"/>
              </a:rPr>
              <a:t> (Dekanat Freising), Johanna Kropf (Dekanat Fürstenfeldbruck), Lisa Frenz (Dekanat Traunstein), Justus Koops (Dekanat Nürnberg, Benedikt </a:t>
            </a:r>
            <a:r>
              <a:rPr lang="de-DE" sz="1000" kern="100" dirty="0" err="1">
                <a:effectLst/>
                <a:latin typeface="Calibri" panose="020F0502020204030204" pitchFamily="34" charset="0"/>
                <a:ea typeface="Aptos" panose="020B0004020202020204" pitchFamily="34" charset="0"/>
                <a:cs typeface="Times New Roman" panose="02020603050405020304" pitchFamily="18" charset="0"/>
              </a:rPr>
              <a:t>Kalenberg</a:t>
            </a:r>
            <a:r>
              <a:rPr lang="de-DE" sz="1000" kern="100" dirty="0">
                <a:effectLst/>
                <a:latin typeface="Calibri" panose="020F0502020204030204" pitchFamily="34" charset="0"/>
                <a:ea typeface="Aptos" panose="020B0004020202020204" pitchFamily="34" charset="0"/>
                <a:cs typeface="Times New Roman" panose="02020603050405020304" pitchFamily="18" charset="0"/>
              </a:rPr>
              <a:t> (Dekanat München), Malte Scholz (Dekanat Neustadt Aisch), Kai Kampmann (Dekanat Regensburg), Barbara Krämer (Dekanat </a:t>
            </a:r>
            <a:r>
              <a:rPr lang="de-DE" sz="1000" kern="100" dirty="0" err="1">
                <a:effectLst/>
                <a:latin typeface="Calibri" panose="020F0502020204030204" pitchFamily="34" charset="0"/>
                <a:ea typeface="Aptos" panose="020B0004020202020204" pitchFamily="34" charset="0"/>
                <a:cs typeface="Times New Roman" panose="02020603050405020304" pitchFamily="18" charset="0"/>
              </a:rPr>
              <a:t>Castell</a:t>
            </a:r>
            <a:r>
              <a:rPr lang="de-DE" sz="1000" kern="100" dirty="0">
                <a:effectLst/>
                <a:latin typeface="Calibri" panose="020F0502020204030204" pitchFamily="34" charset="0"/>
                <a:ea typeface="Aptos" panose="020B0004020202020204" pitchFamily="34" charset="0"/>
                <a:cs typeface="Times New Roman" panose="02020603050405020304" pitchFamily="18" charset="0"/>
              </a:rPr>
              <a:t>), Maximilian Brandts (Dekanat Kempten), </a:t>
            </a:r>
            <a:r>
              <a:rPr lang="de-DE" sz="1000" kern="100" dirty="0" err="1">
                <a:effectLst/>
                <a:latin typeface="Calibri" panose="020F0502020204030204" pitchFamily="34" charset="0"/>
                <a:ea typeface="Aptos" panose="020B0004020202020204" pitchFamily="34" charset="0"/>
                <a:cs typeface="Times New Roman" panose="02020603050405020304" pitchFamily="18" charset="0"/>
              </a:rPr>
              <a:t>Vevi</a:t>
            </a:r>
            <a:r>
              <a:rPr lang="de-DE" sz="1000" kern="100" dirty="0">
                <a:effectLst/>
                <a:latin typeface="Calibri" panose="020F0502020204030204" pitchFamily="34" charset="0"/>
                <a:ea typeface="Aptos" panose="020B0004020202020204" pitchFamily="34" charset="0"/>
                <a:cs typeface="Times New Roman" panose="02020603050405020304" pitchFamily="18" charset="0"/>
              </a:rPr>
              <a:t> </a:t>
            </a:r>
            <a:r>
              <a:rPr lang="de-DE" sz="1000" kern="100" dirty="0" err="1">
                <a:effectLst/>
                <a:latin typeface="Calibri" panose="020F0502020204030204" pitchFamily="34" charset="0"/>
                <a:ea typeface="Aptos" panose="020B0004020202020204" pitchFamily="34" charset="0"/>
                <a:cs typeface="Times New Roman" panose="02020603050405020304" pitchFamily="18" charset="0"/>
              </a:rPr>
              <a:t>Hasreiter</a:t>
            </a:r>
            <a:r>
              <a:rPr lang="de-DE" sz="1000" kern="100" dirty="0">
                <a:effectLst/>
                <a:latin typeface="Calibri" panose="020F0502020204030204" pitchFamily="34" charset="0"/>
                <a:ea typeface="Aptos" panose="020B0004020202020204" pitchFamily="34" charset="0"/>
                <a:cs typeface="Times New Roman" panose="02020603050405020304" pitchFamily="18" charset="0"/>
              </a:rPr>
              <a:t> (Dekanat Bad Tölz)</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de-DE" sz="1000" kern="100" dirty="0">
                <a:effectLst/>
                <a:latin typeface="Calibri" panose="020F0502020204030204" pitchFamily="34" charset="0"/>
                <a:ea typeface="Aptos" panose="020B0004020202020204" pitchFamily="34" charset="0"/>
                <a:cs typeface="Times New Roman" panose="02020603050405020304" pitchFamily="18" charset="0"/>
              </a:rPr>
              <a:t>Stellvertretung: Luisa Hermann (Dekanat München), Merle Just (Dekanat Nürnberg-Mitte), Kai Langer (Dekanat Nürnberg), Justus Bergmann (Dekanat Aschaffenburg), Florian </a:t>
            </a:r>
            <a:r>
              <a:rPr lang="de-DE" sz="1000" kern="100" dirty="0" err="1">
                <a:effectLst/>
                <a:latin typeface="Calibri" panose="020F0502020204030204" pitchFamily="34" charset="0"/>
                <a:ea typeface="Aptos" panose="020B0004020202020204" pitchFamily="34" charset="0"/>
                <a:cs typeface="Times New Roman" panose="02020603050405020304" pitchFamily="18" charset="0"/>
              </a:rPr>
              <a:t>Wierny</a:t>
            </a:r>
            <a:r>
              <a:rPr lang="de-DE" sz="1000" kern="100" dirty="0">
                <a:effectLst/>
                <a:latin typeface="Calibri" panose="020F0502020204030204" pitchFamily="34" charset="0"/>
                <a:ea typeface="Aptos" panose="020B0004020202020204" pitchFamily="34" charset="0"/>
                <a:cs typeface="Times New Roman" panose="02020603050405020304" pitchFamily="18" charset="0"/>
              </a:rPr>
              <a:t> (Dekanat Erlangen)</a:t>
            </a:r>
            <a:endParaRPr lang="en-DE"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659D1029-399C-4F49-B053-6147A6313834}" type="slidenum">
              <a:rPr lang="en-DE" smtClean="0"/>
              <a:t>9</a:t>
            </a:fld>
            <a:endParaRPr lang="en-DE"/>
          </a:p>
        </p:txBody>
      </p:sp>
    </p:spTree>
    <p:extLst>
      <p:ext uri="{BB962C8B-B14F-4D97-AF65-F5344CB8AC3E}">
        <p14:creationId xmlns:p14="http://schemas.microsoft.com/office/powerpoint/2010/main" val="1767865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lgn="just">
              <a:lnSpc>
                <a:spcPct val="107000"/>
              </a:lnSpc>
              <a:buFont typeface="Symbol" panose="05050102010706020507" pitchFamily="18" charset="2"/>
              <a:buChar char=""/>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Beschluss „</a:t>
            </a:r>
            <a:r>
              <a:rPr lang="de-DE" sz="1800" b="1" kern="100" dirty="0">
                <a:effectLst/>
                <a:latin typeface="Calibri" panose="020F0502020204030204" pitchFamily="34" charset="0"/>
                <a:ea typeface="Aptos" panose="020B0004020202020204" pitchFamily="34" charset="0"/>
                <a:cs typeface="Times New Roman" panose="02020603050405020304" pitchFamily="18" charset="0"/>
              </a:rPr>
              <a:t>Jahresplanung des LKs für die Zeit bis zum </a:t>
            </a:r>
            <a:r>
              <a:rPr lang="de-DE" sz="1800" b="1" kern="100" dirty="0" err="1">
                <a:effectLst/>
                <a:latin typeface="Calibri" panose="020F0502020204030204" pitchFamily="34" charset="0"/>
                <a:ea typeface="Aptos" panose="020B0004020202020204" pitchFamily="34" charset="0"/>
                <a:cs typeface="Times New Roman" panose="02020603050405020304" pitchFamily="18" charset="0"/>
              </a:rPr>
              <a:t>LJKo</a:t>
            </a:r>
            <a:r>
              <a:rPr lang="de-DE" sz="1800" b="1" kern="100" dirty="0">
                <a:effectLst/>
                <a:latin typeface="Calibri" panose="020F0502020204030204" pitchFamily="34" charset="0"/>
                <a:ea typeface="Aptos" panose="020B0004020202020204" pitchFamily="34" charset="0"/>
                <a:cs typeface="Times New Roman" panose="02020603050405020304" pitchFamily="18" charset="0"/>
              </a:rPr>
              <a:t> 2025</a:t>
            </a:r>
            <a:r>
              <a:rPr lang="de-DE" sz="1800" kern="100" dirty="0">
                <a:effectLst/>
                <a:latin typeface="Calibri" panose="020F0502020204030204" pitchFamily="34" charset="0"/>
                <a:ea typeface="Aptos" panose="020B0004020202020204" pitchFamily="34" charset="0"/>
                <a:cs typeface="Times New Roman" panose="02020603050405020304" pitchFamily="18" charset="0"/>
              </a:rPr>
              <a:t>“:</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gn="just">
              <a:lnSpc>
                <a:spcPct val="107000"/>
              </a:lnSpc>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Jahresplanung 2025 wurde beschlossen mit der Ergänzung einer Bayern-weiten Aktion "LK lädt ein". Diese soll zur Vernetzung und Fortbildung von LKs und ehrenamtlicher Vollversammlungsvorständen in den Dekanaten und Verbänden der EJ Bayern dienen.</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gn="just">
              <a:lnSpc>
                <a:spcPct val="107000"/>
              </a:lnSpc>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Beschluss „</a:t>
            </a:r>
            <a:r>
              <a:rPr lang="de-DE" sz="1800" b="1" kern="100" dirty="0" err="1">
                <a:effectLst/>
                <a:latin typeface="Calibri" panose="020F0502020204030204" pitchFamily="34" charset="0"/>
                <a:ea typeface="Aptos" panose="020B0004020202020204" pitchFamily="34" charset="0"/>
                <a:cs typeface="Times New Roman" panose="02020603050405020304" pitchFamily="18" charset="0"/>
              </a:rPr>
              <a:t>Verbände.Verbinden.Vielfalt</a:t>
            </a:r>
            <a:r>
              <a:rPr lang="de-DE" sz="1800" b="1" kern="100" dirty="0">
                <a:effectLst/>
                <a:latin typeface="Calibri" panose="020F0502020204030204" pitchFamily="34" charset="0"/>
                <a:ea typeface="Aptos" panose="020B0004020202020204" pitchFamily="34" charset="0"/>
                <a:cs typeface="Times New Roman" panose="02020603050405020304" pitchFamily="18" charset="0"/>
              </a:rPr>
              <a:t>.</a:t>
            </a:r>
            <a:r>
              <a:rPr lang="de-DE" sz="1800" kern="100" dirty="0">
                <a:effectLst/>
                <a:latin typeface="Calibri" panose="020F0502020204030204" pitchFamily="34" charset="0"/>
                <a:ea typeface="Aptos" panose="020B0004020202020204" pitchFamily="34" charset="0"/>
                <a:cs typeface="Times New Roman" panose="02020603050405020304" pitchFamily="18" charset="0"/>
              </a:rPr>
              <a:t>“:</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gn="just">
              <a:lnSpc>
                <a:spcPct val="107000"/>
              </a:lnSpc>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Der Landesjugendkonvent hat beschlossen, dass im Zuge des diesjährigen </a:t>
            </a:r>
            <a:r>
              <a:rPr lang="de-DE" sz="1800" kern="100" dirty="0" err="1">
                <a:effectLst/>
                <a:latin typeface="Calibri" panose="020F0502020204030204" pitchFamily="34" charset="0"/>
                <a:ea typeface="Aptos" panose="020B0004020202020204" pitchFamily="34" charset="0"/>
                <a:cs typeface="Times New Roman" panose="02020603050405020304" pitchFamily="18" charset="0"/>
              </a:rPr>
              <a:t>Konventsthemas</a:t>
            </a:r>
            <a:r>
              <a:rPr lang="de-DE" sz="1800" kern="100" dirty="0">
                <a:effectLst/>
                <a:latin typeface="Calibri" panose="020F0502020204030204" pitchFamily="34" charset="0"/>
                <a:ea typeface="Aptos" panose="020B0004020202020204" pitchFamily="34" charset="0"/>
                <a:cs typeface="Times New Roman" panose="02020603050405020304" pitchFamily="18" charset="0"/>
              </a:rPr>
              <a:t> „Verbände. Verbinden. Vielfalt.“ weitere Begegnungsorte zwischen verbandlicher und gemeindlicher Jugendarbeit geschaffen werden sollen, um in den Austausch über gemeinsame Herausforderungen zu kommen und voneinander zu lernen. Dekanate/Kirchengemeinden und Mitgliedsverbände werden gebeten sich gegenseitig zu Aktionen und Sitzungen einzuladen, um diese Beziehungen zu vertiefen. All unsere Hauptberuflichen werden gebeten, offen für die gemeindliche Jugendarbeit und die Mitgliedsverbände eigener Prägung zu sein und sich mit den jeweiligen </a:t>
            </a:r>
            <a:r>
              <a:rPr lang="de-DE" sz="1800" kern="100" dirty="0" err="1">
                <a:effectLst/>
                <a:latin typeface="Calibri" panose="020F0502020204030204" pitchFamily="34" charset="0"/>
                <a:ea typeface="Aptos" panose="020B0004020202020204" pitchFamily="34" charset="0"/>
                <a:cs typeface="Times New Roman" panose="02020603050405020304" pitchFamily="18" charset="0"/>
              </a:rPr>
              <a:t>regio</a:t>
            </a:r>
            <a:r>
              <a:rPr lang="de-DE" sz="1800" kern="100" dirty="0">
                <a:effectLst/>
                <a:latin typeface="Calibri" panose="020F0502020204030204" pitchFamily="34" charset="0"/>
                <a:ea typeface="Aptos" panose="020B0004020202020204" pitchFamily="34" charset="0"/>
                <a:cs typeface="Times New Roman" panose="02020603050405020304" pitchFamily="18" charset="0"/>
              </a:rPr>
              <a:t>-lokalen Strukturen auszukennen.</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gn="just">
              <a:lnSpc>
                <a:spcPct val="107000"/>
              </a:lnSpc>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Beschluss „</a:t>
            </a:r>
            <a:r>
              <a:rPr lang="de-DE" sz="1800" b="1" kern="100" dirty="0">
                <a:effectLst/>
                <a:latin typeface="Calibri" panose="020F0502020204030204" pitchFamily="34" charset="0"/>
                <a:ea typeface="Aptos" panose="020B0004020202020204" pitchFamily="34" charset="0"/>
                <a:cs typeface="Times New Roman" panose="02020603050405020304" pitchFamily="18" charset="0"/>
              </a:rPr>
              <a:t>Die Welt ist bunt! - und damit sie ihre Farben nicht verliert!</a:t>
            </a:r>
            <a:r>
              <a:rPr lang="de-DE" sz="1800" kern="100" dirty="0">
                <a:effectLst/>
                <a:latin typeface="Calibri" panose="020F0502020204030204" pitchFamily="34" charset="0"/>
                <a:ea typeface="Aptos" panose="020B0004020202020204" pitchFamily="34" charset="0"/>
                <a:cs typeface="Times New Roman" panose="02020603050405020304" pitchFamily="18" charset="0"/>
              </a:rPr>
              <a:t>“:</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gn="just">
              <a:lnSpc>
                <a:spcPct val="107000"/>
              </a:lnSpc>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Die Evangelische Jugend in Bayern bestärkt den Beschluss der BJR-Vollversammlung „Damit nie wieder! Auch nie wieder bleibt“. Der Landesjugendkonvent spricht sich dafür aus, menschenverachtende Haltungen in seinen Strukturen nicht zu tolerieren und sich klar gegen diese zu positionieren. Im Gegenteil sollen christliche Werte wie Nächstenliebe, Verantwortung, Gerechtigkeit, Offenheit, Solidarität und Respekt gegenüber allen Menschen vorgelebt werden.</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gn="just">
              <a:lnSpc>
                <a:spcPct val="107000"/>
              </a:lnSpc>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Beschluss „</a:t>
            </a:r>
            <a:r>
              <a:rPr lang="de-DE" sz="1800" b="1" kern="100" dirty="0">
                <a:effectLst/>
                <a:latin typeface="Calibri" panose="020F0502020204030204" pitchFamily="34" charset="0"/>
                <a:ea typeface="Aptos" panose="020B0004020202020204" pitchFamily="34" charset="0"/>
                <a:cs typeface="Times New Roman" panose="02020603050405020304" pitchFamily="18" charset="0"/>
              </a:rPr>
              <a:t>Jugendpolitische Demokratiebildung gegen Rechtsextremismus</a:t>
            </a:r>
            <a:r>
              <a:rPr lang="de-DE" sz="1800" kern="100" dirty="0">
                <a:effectLst/>
                <a:latin typeface="Calibri" panose="020F0502020204030204" pitchFamily="34" charset="0"/>
                <a:ea typeface="Aptos" panose="020B0004020202020204" pitchFamily="34" charset="0"/>
                <a:cs typeface="Times New Roman" panose="02020603050405020304" pitchFamily="18" charset="0"/>
              </a:rPr>
              <a:t>”:</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gn="l">
              <a:lnSpc>
                <a:spcPct val="107000"/>
              </a:lnSpc>
              <a:spcAft>
                <a:spcPts val="800"/>
              </a:spcAft>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Die Landesjugendkammer wird gebeten, zu prüfen, welche weiteren Möglichkeiten es zur </a:t>
            </a:r>
          </a:p>
          <a:p>
            <a:pPr marL="228600" algn="l">
              <a:lnSpc>
                <a:spcPct val="107000"/>
              </a:lnSpc>
              <a:spcAft>
                <a:spcPts val="800"/>
              </a:spcAft>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Unterstützung jugendpolitischer Demokratiebildung gegen Rechtsextremismus für</a:t>
            </a:r>
            <a:br>
              <a:rPr lang="de-DE" sz="1800" kern="100" dirty="0">
                <a:effectLst/>
                <a:latin typeface="Calibri" panose="020F0502020204030204" pitchFamily="34" charset="0"/>
                <a:ea typeface="Aptos" panose="020B0004020202020204" pitchFamily="34" charset="0"/>
                <a:cs typeface="Times New Roman" panose="02020603050405020304" pitchFamily="18" charset="0"/>
              </a:rPr>
            </a:br>
            <a:r>
              <a:rPr lang="de-DE" sz="1800" kern="100" dirty="0">
                <a:effectLst/>
                <a:latin typeface="Calibri" panose="020F0502020204030204" pitchFamily="34" charset="0"/>
                <a:ea typeface="Aptos" panose="020B0004020202020204" pitchFamily="34" charset="0"/>
                <a:cs typeface="Times New Roman" panose="02020603050405020304" pitchFamily="18" charset="0"/>
              </a:rPr>
              <a:t>die Jugendarbeit innerhalb der evangelischen Jugend in Bayern gibt und bei Bedarf entsprechende Unterstützung bereitzustellen.</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DE" dirty="0"/>
          </a:p>
        </p:txBody>
      </p:sp>
      <p:sp>
        <p:nvSpPr>
          <p:cNvPr id="4" name="Foliennummernplatzhalter 3"/>
          <p:cNvSpPr>
            <a:spLocks noGrp="1"/>
          </p:cNvSpPr>
          <p:nvPr>
            <p:ph type="sldNum" sz="quarter" idx="5"/>
          </p:nvPr>
        </p:nvSpPr>
        <p:spPr/>
        <p:txBody>
          <a:bodyPr/>
          <a:lstStyle/>
          <a:p>
            <a:fld id="{659D1029-399C-4F49-B053-6147A6313834}" type="slidenum">
              <a:rPr lang="en-DE" smtClean="0"/>
              <a:t>10</a:t>
            </a:fld>
            <a:endParaRPr lang="en-DE"/>
          </a:p>
        </p:txBody>
      </p:sp>
    </p:spTree>
    <p:extLst>
      <p:ext uri="{BB962C8B-B14F-4D97-AF65-F5344CB8AC3E}">
        <p14:creationId xmlns:p14="http://schemas.microsoft.com/office/powerpoint/2010/main" val="3031560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Beschluss „</a:t>
            </a:r>
            <a:r>
              <a:rPr lang="de-DE" sz="1800" b="1" kern="100" dirty="0">
                <a:effectLst/>
                <a:latin typeface="Calibri" panose="020F0502020204030204" pitchFamily="34" charset="0"/>
                <a:ea typeface="Aptos" panose="020B0004020202020204" pitchFamily="34" charset="0"/>
                <a:cs typeface="Times New Roman" panose="02020603050405020304" pitchFamily="18" charset="0"/>
              </a:rPr>
              <a:t>Stellungnahme der EJB zum “Genderverbot” in öffentlichen Einrichtungen des Freistaats Bayern</a:t>
            </a:r>
            <a:r>
              <a:rPr lang="de-DE" sz="1800" kern="100" dirty="0">
                <a:effectLst/>
                <a:latin typeface="Calibri" panose="020F0502020204030204" pitchFamily="34" charset="0"/>
                <a:ea typeface="Aptos" panose="020B0004020202020204" pitchFamily="34" charset="0"/>
                <a:cs typeface="Times New Roman" panose="02020603050405020304" pitchFamily="18" charset="0"/>
              </a:rPr>
              <a:t>“:</a:t>
            </a:r>
            <a:br>
              <a:rPr lang="de-DE" sz="1800" kern="100" dirty="0">
                <a:effectLst/>
                <a:latin typeface="Calibri" panose="020F0502020204030204" pitchFamily="34" charset="0"/>
                <a:ea typeface="Aptos" panose="020B0004020202020204" pitchFamily="34" charset="0"/>
                <a:cs typeface="Times New Roman" panose="02020603050405020304" pitchFamily="18" charset="0"/>
              </a:rPr>
            </a:br>
            <a:r>
              <a:rPr lang="de-DE" sz="1800" kern="100" dirty="0">
                <a:effectLst/>
                <a:latin typeface="Calibri" panose="020F0502020204030204" pitchFamily="34" charset="0"/>
                <a:ea typeface="Aptos" panose="020B0004020202020204" pitchFamily="34" charset="0"/>
                <a:cs typeface="Times New Roman" panose="02020603050405020304" pitchFamily="18" charset="0"/>
              </a:rPr>
              <a:t>Die Vollversammlung des Landesjugendkonvents der Evangelischen Jugend in Bayern kritisiert das zum 01.04.2024 in Kraft getretene “Genderverbot” der bayerischen Staatsregierung und fordert das bayerische Staatsministerium auf, diesen Beschluss zu überdenken und stattdessen Maßnahmen zu ergreifen, die die Vielfalt und Inklusion in unserer Gesellschaft fördern.</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Beschluss „</a:t>
            </a:r>
            <a:r>
              <a:rPr lang="de-DE" sz="1800" b="1" kern="100" dirty="0">
                <a:effectLst/>
                <a:latin typeface="Calibri" panose="020F0502020204030204" pitchFamily="34" charset="0"/>
                <a:ea typeface="Aptos" panose="020B0004020202020204" pitchFamily="34" charset="0"/>
                <a:cs typeface="Times New Roman" panose="02020603050405020304" pitchFamily="18" charset="0"/>
              </a:rPr>
              <a:t>Positionierung zur Weiterführung des Präventionsprogramm ‚Respekt Coaches</a:t>
            </a:r>
            <a:r>
              <a:rPr lang="de-DE"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Der Landesjugendkonvent der evangelischen Jugend in Bayern spricht sich für die Weiterführung des Präventionsprogramm „Respekt Coaches“ des Jugendmigrationsdienstes über das Jahr 2024 hinaus aus und fordert das Bundesministerium für Familie, Senioren, Frauen und Jugend (BMFSFJ) auf, die Finanzierung des Programms fortzusetzen.</a:t>
            </a:r>
          </a:p>
          <a:p>
            <a:pPr marL="228600">
              <a:lnSpc>
                <a:spcPct val="107000"/>
              </a:lnSpc>
              <a:spcAft>
                <a:spcPts val="800"/>
              </a:spcAft>
            </a:pP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Beschluss „</a:t>
            </a:r>
            <a:r>
              <a:rPr lang="de-DE" sz="1800" b="1" kern="100" dirty="0">
                <a:effectLst/>
                <a:latin typeface="Calibri" panose="020F0502020204030204" pitchFamily="34" charset="0"/>
                <a:ea typeface="Aptos" panose="020B0004020202020204" pitchFamily="34" charset="0"/>
                <a:cs typeface="Times New Roman" panose="02020603050405020304" pitchFamily="18" charset="0"/>
              </a:rPr>
              <a:t>Verpflichtende Fortbildung zur Prävention sexualisierter Gewalt mit Zielgruppe der Hauptamtlichen</a:t>
            </a:r>
            <a:r>
              <a:rPr lang="de-DE" sz="1800" kern="100" dirty="0">
                <a:effectLst/>
                <a:latin typeface="Calibri" panose="020F0502020204030204" pitchFamily="34" charset="0"/>
                <a:ea typeface="Aptos" panose="020B0004020202020204" pitchFamily="34" charset="0"/>
                <a:cs typeface="Times New Roman" panose="02020603050405020304" pitchFamily="18" charset="0"/>
              </a:rPr>
              <a:t> (Folgeantrag: Praxisorientierte pädagogische Weiterbildung von </a:t>
            </a:r>
            <a:r>
              <a:rPr lang="de-DE" sz="1800" kern="100" dirty="0" err="1">
                <a:effectLst/>
                <a:latin typeface="Calibri" panose="020F0502020204030204" pitchFamily="34" charset="0"/>
                <a:ea typeface="Aptos" panose="020B0004020202020204" pitchFamily="34" charset="0"/>
                <a:cs typeface="Times New Roman" panose="02020603050405020304" pitchFamily="18" charset="0"/>
              </a:rPr>
              <a:t>Pfarrer:innen</a:t>
            </a:r>
            <a:r>
              <a:rPr lang="de-DE" sz="1800" kern="100" dirty="0">
                <a:effectLst/>
                <a:latin typeface="Calibri" panose="020F0502020204030204" pitchFamily="34" charset="0"/>
                <a:ea typeface="Aptos" panose="020B0004020202020204" pitchFamily="34" charset="0"/>
                <a:cs typeface="Times New Roman" panose="02020603050405020304" pitchFamily="18" charset="0"/>
              </a:rPr>
              <a:t>)“: Der Landeskirchenrat wird gebeten, jährliche bayernweit einheitliche Fortbildungen zu den Themen Prävention sexualisierter Gewalt, Anti-Rassismus und Anti-Diskriminierung verpflichtend für alle Hauptberuflichen in der ELKB einzuführen. Alle Hauptberuflichen sollen sich dadurch einmal jährlich mit diesen Themen beschäftigen. Des Weiteren sollen Schulungskonzepte zur Prävention sexualisierter Gewalt in der Ausbildung aller kirchlichen Berufsgruppen erarbeitet werden.</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Beschluss „</a:t>
            </a:r>
            <a:r>
              <a:rPr lang="de-DE" sz="1800" b="1" kern="100" dirty="0">
                <a:effectLst/>
                <a:latin typeface="Calibri" panose="020F0502020204030204" pitchFamily="34" charset="0"/>
                <a:ea typeface="Aptos" panose="020B0004020202020204" pitchFamily="34" charset="0"/>
                <a:cs typeface="Times New Roman" panose="02020603050405020304" pitchFamily="18" charset="0"/>
              </a:rPr>
              <a:t>Vorschussregelung für ehrenamtliche Mitarbeitende</a:t>
            </a:r>
            <a:r>
              <a:rPr lang="de-DE" sz="1800" kern="100" dirty="0">
                <a:effectLst/>
                <a:latin typeface="Calibri" panose="020F0502020204030204" pitchFamily="34" charset="0"/>
                <a:ea typeface="Aptos" panose="020B0004020202020204" pitchFamily="34" charset="0"/>
                <a:cs typeface="Times New Roman" panose="02020603050405020304" pitchFamily="18" charset="0"/>
              </a:rPr>
              <a:t>”:</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Die Landesjugendkammer wird gebeten, angemessene Vorschussregelungen für ehrenamtliche Mitarbeitende (in Kirchenkreisen, Dekanaten und Gemeinden) zur finanziellen Unterstützung zu erarbeiten und umzusetzen.</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DE" sz="1800" kern="100" dirty="0">
              <a:effectLst/>
              <a:latin typeface="Aptos" panose="020B0004020202020204" pitchFamily="34" charset="0"/>
              <a:ea typeface="Aptos" panose="020B0004020202020204" pitchFamily="34" charset="0"/>
              <a:cs typeface="Times New Roman" panose="02020603050405020304" pitchFamily="18" charset="0"/>
            </a:endParaRPr>
          </a:p>
          <a:p>
            <a:pPr algn="l"/>
            <a:endParaRPr lang="en-DE" dirty="0"/>
          </a:p>
        </p:txBody>
      </p:sp>
      <p:sp>
        <p:nvSpPr>
          <p:cNvPr id="4" name="Foliennummernplatzhalter 3"/>
          <p:cNvSpPr>
            <a:spLocks noGrp="1"/>
          </p:cNvSpPr>
          <p:nvPr>
            <p:ph type="sldNum" sz="quarter" idx="5"/>
          </p:nvPr>
        </p:nvSpPr>
        <p:spPr/>
        <p:txBody>
          <a:bodyPr/>
          <a:lstStyle/>
          <a:p>
            <a:fld id="{659D1029-399C-4F49-B053-6147A6313834}" type="slidenum">
              <a:rPr lang="en-DE" smtClean="0"/>
              <a:t>11</a:t>
            </a:fld>
            <a:endParaRPr lang="en-DE"/>
          </a:p>
        </p:txBody>
      </p:sp>
    </p:spTree>
    <p:extLst>
      <p:ext uri="{BB962C8B-B14F-4D97-AF65-F5344CB8AC3E}">
        <p14:creationId xmlns:p14="http://schemas.microsoft.com/office/powerpoint/2010/main" val="87773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CDFE9A-E85E-4DB3-357C-921BB74DF174}"/>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DE"/>
          </a:p>
        </p:txBody>
      </p:sp>
      <p:sp>
        <p:nvSpPr>
          <p:cNvPr id="3" name="Untertitel 2">
            <a:extLst>
              <a:ext uri="{FF2B5EF4-FFF2-40B4-BE49-F238E27FC236}">
                <a16:creationId xmlns:a16="http://schemas.microsoft.com/office/drawing/2014/main" id="{39A1F9E0-B897-CB2D-B6E9-B1596C844E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DE"/>
          </a:p>
        </p:txBody>
      </p:sp>
      <p:sp>
        <p:nvSpPr>
          <p:cNvPr id="4" name="Datumsplatzhalter 3">
            <a:extLst>
              <a:ext uri="{FF2B5EF4-FFF2-40B4-BE49-F238E27FC236}">
                <a16:creationId xmlns:a16="http://schemas.microsoft.com/office/drawing/2014/main" id="{705C6030-6C77-B829-2075-028AB9482A5B}"/>
              </a:ext>
            </a:extLst>
          </p:cNvPr>
          <p:cNvSpPr>
            <a:spLocks noGrp="1"/>
          </p:cNvSpPr>
          <p:nvPr>
            <p:ph type="dt" sz="half" idx="10"/>
          </p:nvPr>
        </p:nvSpPr>
        <p:spPr/>
        <p:txBody>
          <a:bodyPr/>
          <a:lstStyle/>
          <a:p>
            <a:fld id="{5F2076B9-AA90-4F1F-803D-E291325735A7}" type="datetimeFigureOut">
              <a:rPr lang="en-DE" smtClean="0"/>
              <a:t>04/06/2024</a:t>
            </a:fld>
            <a:endParaRPr lang="en-DE"/>
          </a:p>
        </p:txBody>
      </p:sp>
      <p:sp>
        <p:nvSpPr>
          <p:cNvPr id="5" name="Fußzeilenplatzhalter 4">
            <a:extLst>
              <a:ext uri="{FF2B5EF4-FFF2-40B4-BE49-F238E27FC236}">
                <a16:creationId xmlns:a16="http://schemas.microsoft.com/office/drawing/2014/main" id="{C742395C-B346-D3E5-B870-EEFB5F1B732A}"/>
              </a:ext>
            </a:extLst>
          </p:cNvPr>
          <p:cNvSpPr>
            <a:spLocks noGrp="1"/>
          </p:cNvSpPr>
          <p:nvPr>
            <p:ph type="ftr" sz="quarter" idx="11"/>
          </p:nvPr>
        </p:nvSpPr>
        <p:spPr/>
        <p:txBody>
          <a:bodyPr/>
          <a:lstStyle/>
          <a:p>
            <a:endParaRPr lang="en-DE"/>
          </a:p>
        </p:txBody>
      </p:sp>
      <p:sp>
        <p:nvSpPr>
          <p:cNvPr id="6" name="Foliennummernplatzhalter 5">
            <a:extLst>
              <a:ext uri="{FF2B5EF4-FFF2-40B4-BE49-F238E27FC236}">
                <a16:creationId xmlns:a16="http://schemas.microsoft.com/office/drawing/2014/main" id="{E41EE920-D26E-FB2A-970A-2B5A0C870886}"/>
              </a:ext>
            </a:extLst>
          </p:cNvPr>
          <p:cNvSpPr>
            <a:spLocks noGrp="1"/>
          </p:cNvSpPr>
          <p:nvPr>
            <p:ph type="sldNum" sz="quarter" idx="12"/>
          </p:nvPr>
        </p:nvSpPr>
        <p:spPr/>
        <p:txBody>
          <a:bodyPr/>
          <a:lstStyle/>
          <a:p>
            <a:fld id="{D1199484-5464-4C57-A0DF-80DC2D470659}" type="slidenum">
              <a:rPr lang="en-DE" smtClean="0"/>
              <a:t>‹Nr.›</a:t>
            </a:fld>
            <a:endParaRPr lang="en-DE"/>
          </a:p>
        </p:txBody>
      </p:sp>
    </p:spTree>
    <p:extLst>
      <p:ext uri="{BB962C8B-B14F-4D97-AF65-F5344CB8AC3E}">
        <p14:creationId xmlns:p14="http://schemas.microsoft.com/office/powerpoint/2010/main" val="895340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09C29B-BBBE-DCDC-6FE1-4468B63C733F}"/>
              </a:ext>
            </a:extLst>
          </p:cNvPr>
          <p:cNvSpPr>
            <a:spLocks noGrp="1"/>
          </p:cNvSpPr>
          <p:nvPr>
            <p:ph type="title"/>
          </p:nvPr>
        </p:nvSpPr>
        <p:spPr/>
        <p:txBody>
          <a:bodyPr/>
          <a:lstStyle/>
          <a:p>
            <a:r>
              <a:rPr lang="de-DE"/>
              <a:t>Mastertitelformat bearbeiten</a:t>
            </a:r>
            <a:endParaRPr lang="en-DE"/>
          </a:p>
        </p:txBody>
      </p:sp>
      <p:sp>
        <p:nvSpPr>
          <p:cNvPr id="3" name="Vertikaler Textplatzhalter 2">
            <a:extLst>
              <a:ext uri="{FF2B5EF4-FFF2-40B4-BE49-F238E27FC236}">
                <a16:creationId xmlns:a16="http://schemas.microsoft.com/office/drawing/2014/main" id="{93879BD1-E776-F02B-5CF5-E0BBB195C5B6}"/>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4" name="Datumsplatzhalter 3">
            <a:extLst>
              <a:ext uri="{FF2B5EF4-FFF2-40B4-BE49-F238E27FC236}">
                <a16:creationId xmlns:a16="http://schemas.microsoft.com/office/drawing/2014/main" id="{C3C15545-AE97-7261-6A87-4284231ADBAF}"/>
              </a:ext>
            </a:extLst>
          </p:cNvPr>
          <p:cNvSpPr>
            <a:spLocks noGrp="1"/>
          </p:cNvSpPr>
          <p:nvPr>
            <p:ph type="dt" sz="half" idx="10"/>
          </p:nvPr>
        </p:nvSpPr>
        <p:spPr/>
        <p:txBody>
          <a:bodyPr/>
          <a:lstStyle/>
          <a:p>
            <a:fld id="{5F2076B9-AA90-4F1F-803D-E291325735A7}" type="datetimeFigureOut">
              <a:rPr lang="en-DE" smtClean="0"/>
              <a:t>04/06/2024</a:t>
            </a:fld>
            <a:endParaRPr lang="en-DE"/>
          </a:p>
        </p:txBody>
      </p:sp>
      <p:sp>
        <p:nvSpPr>
          <p:cNvPr id="5" name="Fußzeilenplatzhalter 4">
            <a:extLst>
              <a:ext uri="{FF2B5EF4-FFF2-40B4-BE49-F238E27FC236}">
                <a16:creationId xmlns:a16="http://schemas.microsoft.com/office/drawing/2014/main" id="{105277DC-B93D-0395-F3CA-D076D63A237B}"/>
              </a:ext>
            </a:extLst>
          </p:cNvPr>
          <p:cNvSpPr>
            <a:spLocks noGrp="1"/>
          </p:cNvSpPr>
          <p:nvPr>
            <p:ph type="ftr" sz="quarter" idx="11"/>
          </p:nvPr>
        </p:nvSpPr>
        <p:spPr/>
        <p:txBody>
          <a:bodyPr/>
          <a:lstStyle/>
          <a:p>
            <a:endParaRPr lang="en-DE"/>
          </a:p>
        </p:txBody>
      </p:sp>
      <p:sp>
        <p:nvSpPr>
          <p:cNvPr id="6" name="Foliennummernplatzhalter 5">
            <a:extLst>
              <a:ext uri="{FF2B5EF4-FFF2-40B4-BE49-F238E27FC236}">
                <a16:creationId xmlns:a16="http://schemas.microsoft.com/office/drawing/2014/main" id="{A19F7590-3E90-A08B-DC68-3A8BB738846D}"/>
              </a:ext>
            </a:extLst>
          </p:cNvPr>
          <p:cNvSpPr>
            <a:spLocks noGrp="1"/>
          </p:cNvSpPr>
          <p:nvPr>
            <p:ph type="sldNum" sz="quarter" idx="12"/>
          </p:nvPr>
        </p:nvSpPr>
        <p:spPr/>
        <p:txBody>
          <a:bodyPr/>
          <a:lstStyle/>
          <a:p>
            <a:fld id="{D1199484-5464-4C57-A0DF-80DC2D470659}" type="slidenum">
              <a:rPr lang="en-DE" smtClean="0"/>
              <a:t>‹Nr.›</a:t>
            </a:fld>
            <a:endParaRPr lang="en-DE"/>
          </a:p>
        </p:txBody>
      </p:sp>
    </p:spTree>
    <p:extLst>
      <p:ext uri="{BB962C8B-B14F-4D97-AF65-F5344CB8AC3E}">
        <p14:creationId xmlns:p14="http://schemas.microsoft.com/office/powerpoint/2010/main" val="3758996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FF4E342D-EA45-1EEF-9F81-97C477F99E29}"/>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DE"/>
          </a:p>
        </p:txBody>
      </p:sp>
      <p:sp>
        <p:nvSpPr>
          <p:cNvPr id="3" name="Vertikaler Textplatzhalter 2">
            <a:extLst>
              <a:ext uri="{FF2B5EF4-FFF2-40B4-BE49-F238E27FC236}">
                <a16:creationId xmlns:a16="http://schemas.microsoft.com/office/drawing/2014/main" id="{9669AE15-D309-BB3E-3210-868E16C27721}"/>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4" name="Datumsplatzhalter 3">
            <a:extLst>
              <a:ext uri="{FF2B5EF4-FFF2-40B4-BE49-F238E27FC236}">
                <a16:creationId xmlns:a16="http://schemas.microsoft.com/office/drawing/2014/main" id="{B451DEBA-9FA5-4945-39D2-4C7CE6E12F6B}"/>
              </a:ext>
            </a:extLst>
          </p:cNvPr>
          <p:cNvSpPr>
            <a:spLocks noGrp="1"/>
          </p:cNvSpPr>
          <p:nvPr>
            <p:ph type="dt" sz="half" idx="10"/>
          </p:nvPr>
        </p:nvSpPr>
        <p:spPr/>
        <p:txBody>
          <a:bodyPr/>
          <a:lstStyle/>
          <a:p>
            <a:fld id="{5F2076B9-AA90-4F1F-803D-E291325735A7}" type="datetimeFigureOut">
              <a:rPr lang="en-DE" smtClean="0"/>
              <a:t>04/06/2024</a:t>
            </a:fld>
            <a:endParaRPr lang="en-DE"/>
          </a:p>
        </p:txBody>
      </p:sp>
      <p:sp>
        <p:nvSpPr>
          <p:cNvPr id="5" name="Fußzeilenplatzhalter 4">
            <a:extLst>
              <a:ext uri="{FF2B5EF4-FFF2-40B4-BE49-F238E27FC236}">
                <a16:creationId xmlns:a16="http://schemas.microsoft.com/office/drawing/2014/main" id="{0DF9331E-A70E-E3C8-DD68-BBC4F740DB29}"/>
              </a:ext>
            </a:extLst>
          </p:cNvPr>
          <p:cNvSpPr>
            <a:spLocks noGrp="1"/>
          </p:cNvSpPr>
          <p:nvPr>
            <p:ph type="ftr" sz="quarter" idx="11"/>
          </p:nvPr>
        </p:nvSpPr>
        <p:spPr/>
        <p:txBody>
          <a:bodyPr/>
          <a:lstStyle/>
          <a:p>
            <a:endParaRPr lang="en-DE"/>
          </a:p>
        </p:txBody>
      </p:sp>
      <p:sp>
        <p:nvSpPr>
          <p:cNvPr id="6" name="Foliennummernplatzhalter 5">
            <a:extLst>
              <a:ext uri="{FF2B5EF4-FFF2-40B4-BE49-F238E27FC236}">
                <a16:creationId xmlns:a16="http://schemas.microsoft.com/office/drawing/2014/main" id="{C494B275-A4FF-C09B-D1DB-71F3C2084A5C}"/>
              </a:ext>
            </a:extLst>
          </p:cNvPr>
          <p:cNvSpPr>
            <a:spLocks noGrp="1"/>
          </p:cNvSpPr>
          <p:nvPr>
            <p:ph type="sldNum" sz="quarter" idx="12"/>
          </p:nvPr>
        </p:nvSpPr>
        <p:spPr/>
        <p:txBody>
          <a:bodyPr/>
          <a:lstStyle/>
          <a:p>
            <a:fld id="{D1199484-5464-4C57-A0DF-80DC2D470659}" type="slidenum">
              <a:rPr lang="en-DE" smtClean="0"/>
              <a:t>‹Nr.›</a:t>
            </a:fld>
            <a:endParaRPr lang="en-DE"/>
          </a:p>
        </p:txBody>
      </p:sp>
    </p:spTree>
    <p:extLst>
      <p:ext uri="{BB962C8B-B14F-4D97-AF65-F5344CB8AC3E}">
        <p14:creationId xmlns:p14="http://schemas.microsoft.com/office/powerpoint/2010/main" val="1837900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A1CEFC-C58A-4634-CC9A-237C4A7DE19E}"/>
              </a:ext>
            </a:extLst>
          </p:cNvPr>
          <p:cNvSpPr>
            <a:spLocks noGrp="1"/>
          </p:cNvSpPr>
          <p:nvPr>
            <p:ph type="title"/>
          </p:nvPr>
        </p:nvSpPr>
        <p:spPr/>
        <p:txBody>
          <a:bodyPr/>
          <a:lstStyle/>
          <a:p>
            <a:r>
              <a:rPr lang="de-DE"/>
              <a:t>Mastertitelformat bearbeiten</a:t>
            </a:r>
            <a:endParaRPr lang="en-DE"/>
          </a:p>
        </p:txBody>
      </p:sp>
      <p:sp>
        <p:nvSpPr>
          <p:cNvPr id="3" name="Inhaltsplatzhalter 2">
            <a:extLst>
              <a:ext uri="{FF2B5EF4-FFF2-40B4-BE49-F238E27FC236}">
                <a16:creationId xmlns:a16="http://schemas.microsoft.com/office/drawing/2014/main" id="{ACFC6CD5-55BF-C63E-813A-6540ECE99A4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4" name="Datumsplatzhalter 3">
            <a:extLst>
              <a:ext uri="{FF2B5EF4-FFF2-40B4-BE49-F238E27FC236}">
                <a16:creationId xmlns:a16="http://schemas.microsoft.com/office/drawing/2014/main" id="{6B273194-18EC-CD80-055F-D8C6AD1474BC}"/>
              </a:ext>
            </a:extLst>
          </p:cNvPr>
          <p:cNvSpPr>
            <a:spLocks noGrp="1"/>
          </p:cNvSpPr>
          <p:nvPr>
            <p:ph type="dt" sz="half" idx="10"/>
          </p:nvPr>
        </p:nvSpPr>
        <p:spPr/>
        <p:txBody>
          <a:bodyPr/>
          <a:lstStyle/>
          <a:p>
            <a:fld id="{5F2076B9-AA90-4F1F-803D-E291325735A7}" type="datetimeFigureOut">
              <a:rPr lang="en-DE" smtClean="0"/>
              <a:t>04/06/2024</a:t>
            </a:fld>
            <a:endParaRPr lang="en-DE"/>
          </a:p>
        </p:txBody>
      </p:sp>
      <p:sp>
        <p:nvSpPr>
          <p:cNvPr id="5" name="Fußzeilenplatzhalter 4">
            <a:extLst>
              <a:ext uri="{FF2B5EF4-FFF2-40B4-BE49-F238E27FC236}">
                <a16:creationId xmlns:a16="http://schemas.microsoft.com/office/drawing/2014/main" id="{9518FBEE-E704-2C22-A8B1-FD233D009938}"/>
              </a:ext>
            </a:extLst>
          </p:cNvPr>
          <p:cNvSpPr>
            <a:spLocks noGrp="1"/>
          </p:cNvSpPr>
          <p:nvPr>
            <p:ph type="ftr" sz="quarter" idx="11"/>
          </p:nvPr>
        </p:nvSpPr>
        <p:spPr/>
        <p:txBody>
          <a:bodyPr/>
          <a:lstStyle/>
          <a:p>
            <a:endParaRPr lang="en-DE"/>
          </a:p>
        </p:txBody>
      </p:sp>
      <p:sp>
        <p:nvSpPr>
          <p:cNvPr id="6" name="Foliennummernplatzhalter 5">
            <a:extLst>
              <a:ext uri="{FF2B5EF4-FFF2-40B4-BE49-F238E27FC236}">
                <a16:creationId xmlns:a16="http://schemas.microsoft.com/office/drawing/2014/main" id="{74123179-5509-98F6-0650-01F64DB35910}"/>
              </a:ext>
            </a:extLst>
          </p:cNvPr>
          <p:cNvSpPr>
            <a:spLocks noGrp="1"/>
          </p:cNvSpPr>
          <p:nvPr>
            <p:ph type="sldNum" sz="quarter" idx="12"/>
          </p:nvPr>
        </p:nvSpPr>
        <p:spPr/>
        <p:txBody>
          <a:bodyPr/>
          <a:lstStyle/>
          <a:p>
            <a:fld id="{D1199484-5464-4C57-A0DF-80DC2D470659}" type="slidenum">
              <a:rPr lang="en-DE" smtClean="0"/>
              <a:t>‹Nr.›</a:t>
            </a:fld>
            <a:endParaRPr lang="en-DE"/>
          </a:p>
        </p:txBody>
      </p:sp>
    </p:spTree>
    <p:extLst>
      <p:ext uri="{BB962C8B-B14F-4D97-AF65-F5344CB8AC3E}">
        <p14:creationId xmlns:p14="http://schemas.microsoft.com/office/powerpoint/2010/main" val="2880554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57212D-1902-5379-8987-2990A53D9319}"/>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DE"/>
          </a:p>
        </p:txBody>
      </p:sp>
      <p:sp>
        <p:nvSpPr>
          <p:cNvPr id="3" name="Textplatzhalter 2">
            <a:extLst>
              <a:ext uri="{FF2B5EF4-FFF2-40B4-BE49-F238E27FC236}">
                <a16:creationId xmlns:a16="http://schemas.microsoft.com/office/drawing/2014/main" id="{9620C4FE-022A-8001-8EC0-8E2760066BC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BC647ED-895A-01CB-6CB7-038AABFC4AA2}"/>
              </a:ext>
            </a:extLst>
          </p:cNvPr>
          <p:cNvSpPr>
            <a:spLocks noGrp="1"/>
          </p:cNvSpPr>
          <p:nvPr>
            <p:ph type="dt" sz="half" idx="10"/>
          </p:nvPr>
        </p:nvSpPr>
        <p:spPr/>
        <p:txBody>
          <a:bodyPr/>
          <a:lstStyle/>
          <a:p>
            <a:fld id="{5F2076B9-AA90-4F1F-803D-E291325735A7}" type="datetimeFigureOut">
              <a:rPr lang="en-DE" smtClean="0"/>
              <a:t>04/06/2024</a:t>
            </a:fld>
            <a:endParaRPr lang="en-DE"/>
          </a:p>
        </p:txBody>
      </p:sp>
      <p:sp>
        <p:nvSpPr>
          <p:cNvPr id="5" name="Fußzeilenplatzhalter 4">
            <a:extLst>
              <a:ext uri="{FF2B5EF4-FFF2-40B4-BE49-F238E27FC236}">
                <a16:creationId xmlns:a16="http://schemas.microsoft.com/office/drawing/2014/main" id="{7C7DD16E-80B2-693E-7399-CE64FB6E1E77}"/>
              </a:ext>
            </a:extLst>
          </p:cNvPr>
          <p:cNvSpPr>
            <a:spLocks noGrp="1"/>
          </p:cNvSpPr>
          <p:nvPr>
            <p:ph type="ftr" sz="quarter" idx="11"/>
          </p:nvPr>
        </p:nvSpPr>
        <p:spPr/>
        <p:txBody>
          <a:bodyPr/>
          <a:lstStyle/>
          <a:p>
            <a:endParaRPr lang="en-DE"/>
          </a:p>
        </p:txBody>
      </p:sp>
      <p:sp>
        <p:nvSpPr>
          <p:cNvPr id="6" name="Foliennummernplatzhalter 5">
            <a:extLst>
              <a:ext uri="{FF2B5EF4-FFF2-40B4-BE49-F238E27FC236}">
                <a16:creationId xmlns:a16="http://schemas.microsoft.com/office/drawing/2014/main" id="{32E132C2-6921-2F09-81B3-46BFBF4937CA}"/>
              </a:ext>
            </a:extLst>
          </p:cNvPr>
          <p:cNvSpPr>
            <a:spLocks noGrp="1"/>
          </p:cNvSpPr>
          <p:nvPr>
            <p:ph type="sldNum" sz="quarter" idx="12"/>
          </p:nvPr>
        </p:nvSpPr>
        <p:spPr/>
        <p:txBody>
          <a:bodyPr/>
          <a:lstStyle/>
          <a:p>
            <a:fld id="{D1199484-5464-4C57-A0DF-80DC2D470659}" type="slidenum">
              <a:rPr lang="en-DE" smtClean="0"/>
              <a:t>‹Nr.›</a:t>
            </a:fld>
            <a:endParaRPr lang="en-DE"/>
          </a:p>
        </p:txBody>
      </p:sp>
    </p:spTree>
    <p:extLst>
      <p:ext uri="{BB962C8B-B14F-4D97-AF65-F5344CB8AC3E}">
        <p14:creationId xmlns:p14="http://schemas.microsoft.com/office/powerpoint/2010/main" val="2491712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EB91DE-2CFF-9916-BFBA-45C7A82011C8}"/>
              </a:ext>
            </a:extLst>
          </p:cNvPr>
          <p:cNvSpPr>
            <a:spLocks noGrp="1"/>
          </p:cNvSpPr>
          <p:nvPr>
            <p:ph type="title"/>
          </p:nvPr>
        </p:nvSpPr>
        <p:spPr/>
        <p:txBody>
          <a:bodyPr/>
          <a:lstStyle/>
          <a:p>
            <a:r>
              <a:rPr lang="de-DE"/>
              <a:t>Mastertitelformat bearbeiten</a:t>
            </a:r>
            <a:endParaRPr lang="en-DE"/>
          </a:p>
        </p:txBody>
      </p:sp>
      <p:sp>
        <p:nvSpPr>
          <p:cNvPr id="3" name="Inhaltsplatzhalter 2">
            <a:extLst>
              <a:ext uri="{FF2B5EF4-FFF2-40B4-BE49-F238E27FC236}">
                <a16:creationId xmlns:a16="http://schemas.microsoft.com/office/drawing/2014/main" id="{8F68DFC5-651D-2239-1863-CC9ACACAB449}"/>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4" name="Inhaltsplatzhalter 3">
            <a:extLst>
              <a:ext uri="{FF2B5EF4-FFF2-40B4-BE49-F238E27FC236}">
                <a16:creationId xmlns:a16="http://schemas.microsoft.com/office/drawing/2014/main" id="{918520EC-26FB-FA56-8C2F-765F702B0A36}"/>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5" name="Datumsplatzhalter 4">
            <a:extLst>
              <a:ext uri="{FF2B5EF4-FFF2-40B4-BE49-F238E27FC236}">
                <a16:creationId xmlns:a16="http://schemas.microsoft.com/office/drawing/2014/main" id="{2BF66EF8-DCC9-25D0-5213-4431832102AF}"/>
              </a:ext>
            </a:extLst>
          </p:cNvPr>
          <p:cNvSpPr>
            <a:spLocks noGrp="1"/>
          </p:cNvSpPr>
          <p:nvPr>
            <p:ph type="dt" sz="half" idx="10"/>
          </p:nvPr>
        </p:nvSpPr>
        <p:spPr/>
        <p:txBody>
          <a:bodyPr/>
          <a:lstStyle/>
          <a:p>
            <a:fld id="{5F2076B9-AA90-4F1F-803D-E291325735A7}" type="datetimeFigureOut">
              <a:rPr lang="en-DE" smtClean="0"/>
              <a:t>04/06/2024</a:t>
            </a:fld>
            <a:endParaRPr lang="en-DE"/>
          </a:p>
        </p:txBody>
      </p:sp>
      <p:sp>
        <p:nvSpPr>
          <p:cNvPr id="6" name="Fußzeilenplatzhalter 5">
            <a:extLst>
              <a:ext uri="{FF2B5EF4-FFF2-40B4-BE49-F238E27FC236}">
                <a16:creationId xmlns:a16="http://schemas.microsoft.com/office/drawing/2014/main" id="{DD1E4986-4B7B-119F-2E8B-12610CD1D821}"/>
              </a:ext>
            </a:extLst>
          </p:cNvPr>
          <p:cNvSpPr>
            <a:spLocks noGrp="1"/>
          </p:cNvSpPr>
          <p:nvPr>
            <p:ph type="ftr" sz="quarter" idx="11"/>
          </p:nvPr>
        </p:nvSpPr>
        <p:spPr/>
        <p:txBody>
          <a:bodyPr/>
          <a:lstStyle/>
          <a:p>
            <a:endParaRPr lang="en-DE"/>
          </a:p>
        </p:txBody>
      </p:sp>
      <p:sp>
        <p:nvSpPr>
          <p:cNvPr id="7" name="Foliennummernplatzhalter 6">
            <a:extLst>
              <a:ext uri="{FF2B5EF4-FFF2-40B4-BE49-F238E27FC236}">
                <a16:creationId xmlns:a16="http://schemas.microsoft.com/office/drawing/2014/main" id="{33EFF770-422D-78F0-C6D2-5D20D1348F27}"/>
              </a:ext>
            </a:extLst>
          </p:cNvPr>
          <p:cNvSpPr>
            <a:spLocks noGrp="1"/>
          </p:cNvSpPr>
          <p:nvPr>
            <p:ph type="sldNum" sz="quarter" idx="12"/>
          </p:nvPr>
        </p:nvSpPr>
        <p:spPr/>
        <p:txBody>
          <a:bodyPr/>
          <a:lstStyle/>
          <a:p>
            <a:fld id="{D1199484-5464-4C57-A0DF-80DC2D470659}" type="slidenum">
              <a:rPr lang="en-DE" smtClean="0"/>
              <a:t>‹Nr.›</a:t>
            </a:fld>
            <a:endParaRPr lang="en-DE"/>
          </a:p>
        </p:txBody>
      </p:sp>
    </p:spTree>
    <p:extLst>
      <p:ext uri="{BB962C8B-B14F-4D97-AF65-F5344CB8AC3E}">
        <p14:creationId xmlns:p14="http://schemas.microsoft.com/office/powerpoint/2010/main" val="1262952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81F3D3-5E5E-4B1D-3AEF-DC6A7BDD4553}"/>
              </a:ext>
            </a:extLst>
          </p:cNvPr>
          <p:cNvSpPr>
            <a:spLocks noGrp="1"/>
          </p:cNvSpPr>
          <p:nvPr>
            <p:ph type="title"/>
          </p:nvPr>
        </p:nvSpPr>
        <p:spPr>
          <a:xfrm>
            <a:off x="839788" y="365125"/>
            <a:ext cx="10515600" cy="1325563"/>
          </a:xfrm>
        </p:spPr>
        <p:txBody>
          <a:bodyPr/>
          <a:lstStyle/>
          <a:p>
            <a:r>
              <a:rPr lang="de-DE"/>
              <a:t>Mastertitelformat bearbeiten</a:t>
            </a:r>
            <a:endParaRPr lang="en-DE"/>
          </a:p>
        </p:txBody>
      </p:sp>
      <p:sp>
        <p:nvSpPr>
          <p:cNvPr id="3" name="Textplatzhalter 2">
            <a:extLst>
              <a:ext uri="{FF2B5EF4-FFF2-40B4-BE49-F238E27FC236}">
                <a16:creationId xmlns:a16="http://schemas.microsoft.com/office/drawing/2014/main" id="{095F6DA5-5FC0-3B33-04ED-ED54FF589B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06FBF6F-A58F-358D-4F20-C005A38C0F6C}"/>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5" name="Textplatzhalter 4">
            <a:extLst>
              <a:ext uri="{FF2B5EF4-FFF2-40B4-BE49-F238E27FC236}">
                <a16:creationId xmlns:a16="http://schemas.microsoft.com/office/drawing/2014/main" id="{13C83D54-3B83-F784-6102-41E8877928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398CC336-A763-C8AF-01AE-8558390A042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7" name="Datumsplatzhalter 6">
            <a:extLst>
              <a:ext uri="{FF2B5EF4-FFF2-40B4-BE49-F238E27FC236}">
                <a16:creationId xmlns:a16="http://schemas.microsoft.com/office/drawing/2014/main" id="{25752BE4-3DA6-926E-3E62-D0D30E569B82}"/>
              </a:ext>
            </a:extLst>
          </p:cNvPr>
          <p:cNvSpPr>
            <a:spLocks noGrp="1"/>
          </p:cNvSpPr>
          <p:nvPr>
            <p:ph type="dt" sz="half" idx="10"/>
          </p:nvPr>
        </p:nvSpPr>
        <p:spPr/>
        <p:txBody>
          <a:bodyPr/>
          <a:lstStyle/>
          <a:p>
            <a:fld id="{5F2076B9-AA90-4F1F-803D-E291325735A7}" type="datetimeFigureOut">
              <a:rPr lang="en-DE" smtClean="0"/>
              <a:t>04/06/2024</a:t>
            </a:fld>
            <a:endParaRPr lang="en-DE"/>
          </a:p>
        </p:txBody>
      </p:sp>
      <p:sp>
        <p:nvSpPr>
          <p:cNvPr id="8" name="Fußzeilenplatzhalter 7">
            <a:extLst>
              <a:ext uri="{FF2B5EF4-FFF2-40B4-BE49-F238E27FC236}">
                <a16:creationId xmlns:a16="http://schemas.microsoft.com/office/drawing/2014/main" id="{BA490148-182A-0877-7948-99133BEE3224}"/>
              </a:ext>
            </a:extLst>
          </p:cNvPr>
          <p:cNvSpPr>
            <a:spLocks noGrp="1"/>
          </p:cNvSpPr>
          <p:nvPr>
            <p:ph type="ftr" sz="quarter" idx="11"/>
          </p:nvPr>
        </p:nvSpPr>
        <p:spPr/>
        <p:txBody>
          <a:bodyPr/>
          <a:lstStyle/>
          <a:p>
            <a:endParaRPr lang="en-DE"/>
          </a:p>
        </p:txBody>
      </p:sp>
      <p:sp>
        <p:nvSpPr>
          <p:cNvPr id="9" name="Foliennummernplatzhalter 8">
            <a:extLst>
              <a:ext uri="{FF2B5EF4-FFF2-40B4-BE49-F238E27FC236}">
                <a16:creationId xmlns:a16="http://schemas.microsoft.com/office/drawing/2014/main" id="{45EE5EB2-76F5-710D-6CFE-2C1A015A05F3}"/>
              </a:ext>
            </a:extLst>
          </p:cNvPr>
          <p:cNvSpPr>
            <a:spLocks noGrp="1"/>
          </p:cNvSpPr>
          <p:nvPr>
            <p:ph type="sldNum" sz="quarter" idx="12"/>
          </p:nvPr>
        </p:nvSpPr>
        <p:spPr/>
        <p:txBody>
          <a:bodyPr/>
          <a:lstStyle/>
          <a:p>
            <a:fld id="{D1199484-5464-4C57-A0DF-80DC2D470659}" type="slidenum">
              <a:rPr lang="en-DE" smtClean="0"/>
              <a:t>‹Nr.›</a:t>
            </a:fld>
            <a:endParaRPr lang="en-DE"/>
          </a:p>
        </p:txBody>
      </p:sp>
    </p:spTree>
    <p:extLst>
      <p:ext uri="{BB962C8B-B14F-4D97-AF65-F5344CB8AC3E}">
        <p14:creationId xmlns:p14="http://schemas.microsoft.com/office/powerpoint/2010/main" val="3608826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D2C77E-1B7F-6069-4AB6-1BD8C8B59C61}"/>
              </a:ext>
            </a:extLst>
          </p:cNvPr>
          <p:cNvSpPr>
            <a:spLocks noGrp="1"/>
          </p:cNvSpPr>
          <p:nvPr>
            <p:ph type="title"/>
          </p:nvPr>
        </p:nvSpPr>
        <p:spPr/>
        <p:txBody>
          <a:bodyPr/>
          <a:lstStyle/>
          <a:p>
            <a:r>
              <a:rPr lang="de-DE"/>
              <a:t>Mastertitelformat bearbeiten</a:t>
            </a:r>
            <a:endParaRPr lang="en-DE"/>
          </a:p>
        </p:txBody>
      </p:sp>
      <p:sp>
        <p:nvSpPr>
          <p:cNvPr id="3" name="Datumsplatzhalter 2">
            <a:extLst>
              <a:ext uri="{FF2B5EF4-FFF2-40B4-BE49-F238E27FC236}">
                <a16:creationId xmlns:a16="http://schemas.microsoft.com/office/drawing/2014/main" id="{48CA08C7-ACA2-3E3B-9373-E18DAB05696A}"/>
              </a:ext>
            </a:extLst>
          </p:cNvPr>
          <p:cNvSpPr>
            <a:spLocks noGrp="1"/>
          </p:cNvSpPr>
          <p:nvPr>
            <p:ph type="dt" sz="half" idx="10"/>
          </p:nvPr>
        </p:nvSpPr>
        <p:spPr/>
        <p:txBody>
          <a:bodyPr/>
          <a:lstStyle/>
          <a:p>
            <a:fld id="{5F2076B9-AA90-4F1F-803D-E291325735A7}" type="datetimeFigureOut">
              <a:rPr lang="en-DE" smtClean="0"/>
              <a:t>04/06/2024</a:t>
            </a:fld>
            <a:endParaRPr lang="en-DE"/>
          </a:p>
        </p:txBody>
      </p:sp>
      <p:sp>
        <p:nvSpPr>
          <p:cNvPr id="4" name="Fußzeilenplatzhalter 3">
            <a:extLst>
              <a:ext uri="{FF2B5EF4-FFF2-40B4-BE49-F238E27FC236}">
                <a16:creationId xmlns:a16="http://schemas.microsoft.com/office/drawing/2014/main" id="{9B6CDEE4-EDFA-AF2C-7237-C2FBF4812357}"/>
              </a:ext>
            </a:extLst>
          </p:cNvPr>
          <p:cNvSpPr>
            <a:spLocks noGrp="1"/>
          </p:cNvSpPr>
          <p:nvPr>
            <p:ph type="ftr" sz="quarter" idx="11"/>
          </p:nvPr>
        </p:nvSpPr>
        <p:spPr/>
        <p:txBody>
          <a:bodyPr/>
          <a:lstStyle/>
          <a:p>
            <a:endParaRPr lang="en-DE"/>
          </a:p>
        </p:txBody>
      </p:sp>
      <p:sp>
        <p:nvSpPr>
          <p:cNvPr id="5" name="Foliennummernplatzhalter 4">
            <a:extLst>
              <a:ext uri="{FF2B5EF4-FFF2-40B4-BE49-F238E27FC236}">
                <a16:creationId xmlns:a16="http://schemas.microsoft.com/office/drawing/2014/main" id="{111123DD-24BE-5152-CC74-7F820E90537C}"/>
              </a:ext>
            </a:extLst>
          </p:cNvPr>
          <p:cNvSpPr>
            <a:spLocks noGrp="1"/>
          </p:cNvSpPr>
          <p:nvPr>
            <p:ph type="sldNum" sz="quarter" idx="12"/>
          </p:nvPr>
        </p:nvSpPr>
        <p:spPr/>
        <p:txBody>
          <a:bodyPr/>
          <a:lstStyle/>
          <a:p>
            <a:fld id="{D1199484-5464-4C57-A0DF-80DC2D470659}" type="slidenum">
              <a:rPr lang="en-DE" smtClean="0"/>
              <a:t>‹Nr.›</a:t>
            </a:fld>
            <a:endParaRPr lang="en-DE"/>
          </a:p>
        </p:txBody>
      </p:sp>
    </p:spTree>
    <p:extLst>
      <p:ext uri="{BB962C8B-B14F-4D97-AF65-F5344CB8AC3E}">
        <p14:creationId xmlns:p14="http://schemas.microsoft.com/office/powerpoint/2010/main" val="1141785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52610EC-6A51-FE01-33C6-4A53261E811D}"/>
              </a:ext>
            </a:extLst>
          </p:cNvPr>
          <p:cNvSpPr>
            <a:spLocks noGrp="1"/>
          </p:cNvSpPr>
          <p:nvPr>
            <p:ph type="dt" sz="half" idx="10"/>
          </p:nvPr>
        </p:nvSpPr>
        <p:spPr/>
        <p:txBody>
          <a:bodyPr/>
          <a:lstStyle/>
          <a:p>
            <a:fld id="{5F2076B9-AA90-4F1F-803D-E291325735A7}" type="datetimeFigureOut">
              <a:rPr lang="en-DE" smtClean="0"/>
              <a:t>04/06/2024</a:t>
            </a:fld>
            <a:endParaRPr lang="en-DE"/>
          </a:p>
        </p:txBody>
      </p:sp>
      <p:sp>
        <p:nvSpPr>
          <p:cNvPr id="3" name="Fußzeilenplatzhalter 2">
            <a:extLst>
              <a:ext uri="{FF2B5EF4-FFF2-40B4-BE49-F238E27FC236}">
                <a16:creationId xmlns:a16="http://schemas.microsoft.com/office/drawing/2014/main" id="{7574106E-AAEA-0689-5DF8-7849CD2E675F}"/>
              </a:ext>
            </a:extLst>
          </p:cNvPr>
          <p:cNvSpPr>
            <a:spLocks noGrp="1"/>
          </p:cNvSpPr>
          <p:nvPr>
            <p:ph type="ftr" sz="quarter" idx="11"/>
          </p:nvPr>
        </p:nvSpPr>
        <p:spPr/>
        <p:txBody>
          <a:bodyPr/>
          <a:lstStyle/>
          <a:p>
            <a:endParaRPr lang="en-DE"/>
          </a:p>
        </p:txBody>
      </p:sp>
      <p:sp>
        <p:nvSpPr>
          <p:cNvPr id="4" name="Foliennummernplatzhalter 3">
            <a:extLst>
              <a:ext uri="{FF2B5EF4-FFF2-40B4-BE49-F238E27FC236}">
                <a16:creationId xmlns:a16="http://schemas.microsoft.com/office/drawing/2014/main" id="{004D1FFA-CD49-A3A6-860B-22889702BFDD}"/>
              </a:ext>
            </a:extLst>
          </p:cNvPr>
          <p:cNvSpPr>
            <a:spLocks noGrp="1"/>
          </p:cNvSpPr>
          <p:nvPr>
            <p:ph type="sldNum" sz="quarter" idx="12"/>
          </p:nvPr>
        </p:nvSpPr>
        <p:spPr/>
        <p:txBody>
          <a:bodyPr/>
          <a:lstStyle/>
          <a:p>
            <a:fld id="{D1199484-5464-4C57-A0DF-80DC2D470659}" type="slidenum">
              <a:rPr lang="en-DE" smtClean="0"/>
              <a:t>‹Nr.›</a:t>
            </a:fld>
            <a:endParaRPr lang="en-DE"/>
          </a:p>
        </p:txBody>
      </p:sp>
    </p:spTree>
    <p:extLst>
      <p:ext uri="{BB962C8B-B14F-4D97-AF65-F5344CB8AC3E}">
        <p14:creationId xmlns:p14="http://schemas.microsoft.com/office/powerpoint/2010/main" val="3495448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B069CE-177B-1099-6853-0DD63E1FCBE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DE"/>
          </a:p>
        </p:txBody>
      </p:sp>
      <p:sp>
        <p:nvSpPr>
          <p:cNvPr id="3" name="Inhaltsplatzhalter 2">
            <a:extLst>
              <a:ext uri="{FF2B5EF4-FFF2-40B4-BE49-F238E27FC236}">
                <a16:creationId xmlns:a16="http://schemas.microsoft.com/office/drawing/2014/main" id="{3F418E34-1561-BAC4-6A4B-34902931C8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4" name="Textplatzhalter 3">
            <a:extLst>
              <a:ext uri="{FF2B5EF4-FFF2-40B4-BE49-F238E27FC236}">
                <a16:creationId xmlns:a16="http://schemas.microsoft.com/office/drawing/2014/main" id="{F7545B7E-CE87-B941-AEFF-143258638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2C3F6E4-55FF-BB2F-5B3A-1820FEEDEFED}"/>
              </a:ext>
            </a:extLst>
          </p:cNvPr>
          <p:cNvSpPr>
            <a:spLocks noGrp="1"/>
          </p:cNvSpPr>
          <p:nvPr>
            <p:ph type="dt" sz="half" idx="10"/>
          </p:nvPr>
        </p:nvSpPr>
        <p:spPr/>
        <p:txBody>
          <a:bodyPr/>
          <a:lstStyle/>
          <a:p>
            <a:fld id="{5F2076B9-AA90-4F1F-803D-E291325735A7}" type="datetimeFigureOut">
              <a:rPr lang="en-DE" smtClean="0"/>
              <a:t>04/06/2024</a:t>
            </a:fld>
            <a:endParaRPr lang="en-DE"/>
          </a:p>
        </p:txBody>
      </p:sp>
      <p:sp>
        <p:nvSpPr>
          <p:cNvPr id="6" name="Fußzeilenplatzhalter 5">
            <a:extLst>
              <a:ext uri="{FF2B5EF4-FFF2-40B4-BE49-F238E27FC236}">
                <a16:creationId xmlns:a16="http://schemas.microsoft.com/office/drawing/2014/main" id="{4036D692-93C4-76AC-60D1-D99724CA15AD}"/>
              </a:ext>
            </a:extLst>
          </p:cNvPr>
          <p:cNvSpPr>
            <a:spLocks noGrp="1"/>
          </p:cNvSpPr>
          <p:nvPr>
            <p:ph type="ftr" sz="quarter" idx="11"/>
          </p:nvPr>
        </p:nvSpPr>
        <p:spPr/>
        <p:txBody>
          <a:bodyPr/>
          <a:lstStyle/>
          <a:p>
            <a:endParaRPr lang="en-DE"/>
          </a:p>
        </p:txBody>
      </p:sp>
      <p:sp>
        <p:nvSpPr>
          <p:cNvPr id="7" name="Foliennummernplatzhalter 6">
            <a:extLst>
              <a:ext uri="{FF2B5EF4-FFF2-40B4-BE49-F238E27FC236}">
                <a16:creationId xmlns:a16="http://schemas.microsoft.com/office/drawing/2014/main" id="{C9546E71-41B7-6B7A-B8D4-A0C09517994D}"/>
              </a:ext>
            </a:extLst>
          </p:cNvPr>
          <p:cNvSpPr>
            <a:spLocks noGrp="1"/>
          </p:cNvSpPr>
          <p:nvPr>
            <p:ph type="sldNum" sz="quarter" idx="12"/>
          </p:nvPr>
        </p:nvSpPr>
        <p:spPr/>
        <p:txBody>
          <a:bodyPr/>
          <a:lstStyle/>
          <a:p>
            <a:fld id="{D1199484-5464-4C57-A0DF-80DC2D470659}" type="slidenum">
              <a:rPr lang="en-DE" smtClean="0"/>
              <a:t>‹Nr.›</a:t>
            </a:fld>
            <a:endParaRPr lang="en-DE"/>
          </a:p>
        </p:txBody>
      </p:sp>
    </p:spTree>
    <p:extLst>
      <p:ext uri="{BB962C8B-B14F-4D97-AF65-F5344CB8AC3E}">
        <p14:creationId xmlns:p14="http://schemas.microsoft.com/office/powerpoint/2010/main" val="1940112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235F0-6BCA-D1B9-D8F2-5A2D82B544A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DE"/>
          </a:p>
        </p:txBody>
      </p:sp>
      <p:sp>
        <p:nvSpPr>
          <p:cNvPr id="3" name="Bildplatzhalter 2">
            <a:extLst>
              <a:ext uri="{FF2B5EF4-FFF2-40B4-BE49-F238E27FC236}">
                <a16:creationId xmlns:a16="http://schemas.microsoft.com/office/drawing/2014/main" id="{1A71C5F0-34E6-175E-99E8-5F71DC6396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E"/>
          </a:p>
        </p:txBody>
      </p:sp>
      <p:sp>
        <p:nvSpPr>
          <p:cNvPr id="4" name="Textplatzhalter 3">
            <a:extLst>
              <a:ext uri="{FF2B5EF4-FFF2-40B4-BE49-F238E27FC236}">
                <a16:creationId xmlns:a16="http://schemas.microsoft.com/office/drawing/2014/main" id="{7ECC09A9-A38F-9921-8657-58499ED0BC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E6AD422-DA32-AE55-9501-3CB64DA83CB5}"/>
              </a:ext>
            </a:extLst>
          </p:cNvPr>
          <p:cNvSpPr>
            <a:spLocks noGrp="1"/>
          </p:cNvSpPr>
          <p:nvPr>
            <p:ph type="dt" sz="half" idx="10"/>
          </p:nvPr>
        </p:nvSpPr>
        <p:spPr/>
        <p:txBody>
          <a:bodyPr/>
          <a:lstStyle/>
          <a:p>
            <a:fld id="{5F2076B9-AA90-4F1F-803D-E291325735A7}" type="datetimeFigureOut">
              <a:rPr lang="en-DE" smtClean="0"/>
              <a:t>04/06/2024</a:t>
            </a:fld>
            <a:endParaRPr lang="en-DE"/>
          </a:p>
        </p:txBody>
      </p:sp>
      <p:sp>
        <p:nvSpPr>
          <p:cNvPr id="6" name="Fußzeilenplatzhalter 5">
            <a:extLst>
              <a:ext uri="{FF2B5EF4-FFF2-40B4-BE49-F238E27FC236}">
                <a16:creationId xmlns:a16="http://schemas.microsoft.com/office/drawing/2014/main" id="{83507002-E506-3362-A3DF-52A6C9359CF0}"/>
              </a:ext>
            </a:extLst>
          </p:cNvPr>
          <p:cNvSpPr>
            <a:spLocks noGrp="1"/>
          </p:cNvSpPr>
          <p:nvPr>
            <p:ph type="ftr" sz="quarter" idx="11"/>
          </p:nvPr>
        </p:nvSpPr>
        <p:spPr/>
        <p:txBody>
          <a:bodyPr/>
          <a:lstStyle/>
          <a:p>
            <a:endParaRPr lang="en-DE"/>
          </a:p>
        </p:txBody>
      </p:sp>
      <p:sp>
        <p:nvSpPr>
          <p:cNvPr id="7" name="Foliennummernplatzhalter 6">
            <a:extLst>
              <a:ext uri="{FF2B5EF4-FFF2-40B4-BE49-F238E27FC236}">
                <a16:creationId xmlns:a16="http://schemas.microsoft.com/office/drawing/2014/main" id="{E9E8E251-6423-323F-26DC-80727F161984}"/>
              </a:ext>
            </a:extLst>
          </p:cNvPr>
          <p:cNvSpPr>
            <a:spLocks noGrp="1"/>
          </p:cNvSpPr>
          <p:nvPr>
            <p:ph type="sldNum" sz="quarter" idx="12"/>
          </p:nvPr>
        </p:nvSpPr>
        <p:spPr/>
        <p:txBody>
          <a:bodyPr/>
          <a:lstStyle/>
          <a:p>
            <a:fld id="{D1199484-5464-4C57-A0DF-80DC2D470659}" type="slidenum">
              <a:rPr lang="en-DE" smtClean="0"/>
              <a:t>‹Nr.›</a:t>
            </a:fld>
            <a:endParaRPr lang="en-DE"/>
          </a:p>
        </p:txBody>
      </p:sp>
    </p:spTree>
    <p:extLst>
      <p:ext uri="{BB962C8B-B14F-4D97-AF65-F5344CB8AC3E}">
        <p14:creationId xmlns:p14="http://schemas.microsoft.com/office/powerpoint/2010/main" val="2619945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E122E7C-F494-A691-C7A0-794CCA4BEA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DE"/>
          </a:p>
        </p:txBody>
      </p:sp>
      <p:sp>
        <p:nvSpPr>
          <p:cNvPr id="3" name="Textplatzhalter 2">
            <a:extLst>
              <a:ext uri="{FF2B5EF4-FFF2-40B4-BE49-F238E27FC236}">
                <a16:creationId xmlns:a16="http://schemas.microsoft.com/office/drawing/2014/main" id="{F097380C-1BD6-7A9B-A3D0-7C1EED7BE6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4" name="Datumsplatzhalter 3">
            <a:extLst>
              <a:ext uri="{FF2B5EF4-FFF2-40B4-BE49-F238E27FC236}">
                <a16:creationId xmlns:a16="http://schemas.microsoft.com/office/drawing/2014/main" id="{6EE776A4-EE3E-FDBD-AE2B-B9BDFBA7AA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F2076B9-AA90-4F1F-803D-E291325735A7}" type="datetimeFigureOut">
              <a:rPr lang="en-DE" smtClean="0"/>
              <a:t>04/06/2024</a:t>
            </a:fld>
            <a:endParaRPr lang="en-DE"/>
          </a:p>
        </p:txBody>
      </p:sp>
      <p:sp>
        <p:nvSpPr>
          <p:cNvPr id="5" name="Fußzeilenplatzhalter 4">
            <a:extLst>
              <a:ext uri="{FF2B5EF4-FFF2-40B4-BE49-F238E27FC236}">
                <a16:creationId xmlns:a16="http://schemas.microsoft.com/office/drawing/2014/main" id="{9E448E8A-6EB8-741F-43A1-B513905740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DE"/>
          </a:p>
        </p:txBody>
      </p:sp>
      <p:sp>
        <p:nvSpPr>
          <p:cNvPr id="6" name="Foliennummernplatzhalter 5">
            <a:extLst>
              <a:ext uri="{FF2B5EF4-FFF2-40B4-BE49-F238E27FC236}">
                <a16:creationId xmlns:a16="http://schemas.microsoft.com/office/drawing/2014/main" id="{140991C4-0DEF-0114-3A5E-2B4F3EA03D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1199484-5464-4C57-A0DF-80DC2D470659}" type="slidenum">
              <a:rPr lang="en-DE" smtClean="0"/>
              <a:t>‹Nr.›</a:t>
            </a:fld>
            <a:endParaRPr lang="en-DE"/>
          </a:p>
        </p:txBody>
      </p:sp>
    </p:spTree>
    <p:extLst>
      <p:ext uri="{BB962C8B-B14F-4D97-AF65-F5344CB8AC3E}">
        <p14:creationId xmlns:p14="http://schemas.microsoft.com/office/powerpoint/2010/main" val="19032193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svg"/><Relationship Id="rId11" Type="http://schemas.openxmlformats.org/officeDocument/2006/relationships/image" Target="../media/image2.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3.svg"/><Relationship Id="rId4" Type="http://schemas.openxmlformats.org/officeDocument/2006/relationships/image" Target="../media/image35.sv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sv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svg"/><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3.sv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235A34-9639-731D-D91D-802F34DFC1D5}"/>
              </a:ext>
            </a:extLst>
          </p:cNvPr>
          <p:cNvSpPr>
            <a:spLocks noGrp="1"/>
          </p:cNvSpPr>
          <p:nvPr>
            <p:ph type="ctrTitle"/>
          </p:nvPr>
        </p:nvSpPr>
        <p:spPr>
          <a:xfrm>
            <a:off x="1524000" y="614796"/>
            <a:ext cx="9144000" cy="1711499"/>
          </a:xfrm>
        </p:spPr>
        <p:txBody>
          <a:bodyPr>
            <a:normAutofit/>
          </a:bodyPr>
          <a:lstStyle/>
          <a:p>
            <a:r>
              <a:rPr lang="de-DE" sz="4800" b="1" dirty="0"/>
              <a:t>Bericht vom </a:t>
            </a:r>
            <a:br>
              <a:rPr lang="de-DE" sz="4800" b="1" dirty="0"/>
            </a:br>
            <a:r>
              <a:rPr lang="de-DE" sz="4800" b="1" dirty="0"/>
              <a:t>Landesjugendkonvent 2024 </a:t>
            </a:r>
            <a:endParaRPr lang="en-DE" sz="4800" b="1" dirty="0"/>
          </a:p>
        </p:txBody>
      </p:sp>
      <p:pic>
        <p:nvPicPr>
          <p:cNvPr id="5" name="Grafik 4" descr="Ein Bild, das Text, Grafiken, Grafikdesign, Schrift enthält.&#10;&#10;Automatisch generierte Beschreibung">
            <a:extLst>
              <a:ext uri="{FF2B5EF4-FFF2-40B4-BE49-F238E27FC236}">
                <a16:creationId xmlns:a16="http://schemas.microsoft.com/office/drawing/2014/main" id="{AF999ACA-96A8-1CB2-3EA0-139C3A9C9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8479" y="2455949"/>
            <a:ext cx="3787255" cy="3787255"/>
          </a:xfrm>
          <a:prstGeom prst="rect">
            <a:avLst/>
          </a:prstGeom>
        </p:spPr>
      </p:pic>
      <p:sp>
        <p:nvSpPr>
          <p:cNvPr id="3" name="Textfeld 2">
            <a:extLst>
              <a:ext uri="{FF2B5EF4-FFF2-40B4-BE49-F238E27FC236}">
                <a16:creationId xmlns:a16="http://schemas.microsoft.com/office/drawing/2014/main" id="{4DF3F095-D5A2-2F7A-B248-FBE5E82812CD}"/>
              </a:ext>
            </a:extLst>
          </p:cNvPr>
          <p:cNvSpPr txBox="1"/>
          <p:nvPr/>
        </p:nvSpPr>
        <p:spPr>
          <a:xfrm rot="715333">
            <a:off x="1473339" y="2554505"/>
            <a:ext cx="9799016" cy="1526440"/>
          </a:xfrm>
          <a:prstGeom prst="rect">
            <a:avLst/>
          </a:prstGeom>
          <a:solidFill>
            <a:schemeClr val="accent5">
              <a:lumMod val="40000"/>
              <a:lumOff val="60000"/>
            </a:schemeClr>
          </a:solidFill>
        </p:spPr>
        <p:txBody>
          <a:bodyPr wrap="square" rtlCol="0">
            <a:spAutoFit/>
          </a:bodyPr>
          <a:lstStyle/>
          <a:p>
            <a:r>
              <a:rPr lang="en-GB" dirty="0"/>
              <a:t>Liebe </a:t>
            </a:r>
            <a:r>
              <a:rPr lang="en-GB" dirty="0" err="1"/>
              <a:t>Delegierte</a:t>
            </a:r>
            <a:r>
              <a:rPr lang="en-GB" dirty="0"/>
              <a:t>,</a:t>
            </a:r>
            <a:br>
              <a:rPr lang="en-GB" dirty="0"/>
            </a:br>
            <a:r>
              <a:rPr lang="en-GB" dirty="0"/>
              <a:t>dies </a:t>
            </a:r>
            <a:r>
              <a:rPr lang="en-GB" dirty="0" err="1"/>
              <a:t>ist</a:t>
            </a:r>
            <a:r>
              <a:rPr lang="en-GB" dirty="0"/>
              <a:t> </a:t>
            </a:r>
            <a:r>
              <a:rPr lang="en-GB" dirty="0" err="1"/>
              <a:t>eine</a:t>
            </a:r>
            <a:r>
              <a:rPr lang="en-GB" dirty="0"/>
              <a:t> Vorlage, die </a:t>
            </a:r>
            <a:r>
              <a:rPr lang="en-GB" dirty="0" err="1"/>
              <a:t>ihr</a:t>
            </a:r>
            <a:r>
              <a:rPr lang="en-GB" dirty="0"/>
              <a:t> gerne für </a:t>
            </a:r>
            <a:r>
              <a:rPr lang="en-GB" dirty="0" err="1"/>
              <a:t>eure</a:t>
            </a:r>
            <a:r>
              <a:rPr lang="en-GB" dirty="0"/>
              <a:t> </a:t>
            </a:r>
            <a:r>
              <a:rPr lang="en-GB" dirty="0" err="1"/>
              <a:t>Berichte</a:t>
            </a:r>
            <a:r>
              <a:rPr lang="en-GB" dirty="0"/>
              <a:t> in den </a:t>
            </a:r>
            <a:r>
              <a:rPr lang="en-GB" dirty="0" err="1"/>
              <a:t>Dekanaten</a:t>
            </a:r>
            <a:r>
              <a:rPr lang="en-GB" dirty="0"/>
              <a:t>/</a:t>
            </a:r>
            <a:r>
              <a:rPr lang="en-GB" dirty="0" err="1"/>
              <a:t>Verbänden</a:t>
            </a:r>
            <a:r>
              <a:rPr lang="en-GB" dirty="0"/>
              <a:t> </a:t>
            </a:r>
            <a:r>
              <a:rPr lang="en-GB" dirty="0" err="1"/>
              <a:t>benutzen</a:t>
            </a:r>
            <a:r>
              <a:rPr lang="en-GB" dirty="0"/>
              <a:t> </a:t>
            </a:r>
            <a:r>
              <a:rPr lang="en-GB" dirty="0" err="1"/>
              <a:t>könnt</a:t>
            </a:r>
            <a:r>
              <a:rPr lang="en-GB" dirty="0"/>
              <a:t>. </a:t>
            </a:r>
            <a:r>
              <a:rPr lang="en-GB" dirty="0" err="1"/>
              <a:t>Passt</a:t>
            </a:r>
            <a:r>
              <a:rPr lang="en-GB" dirty="0"/>
              <a:t> </a:t>
            </a:r>
            <a:r>
              <a:rPr lang="en-GB" dirty="0" err="1"/>
              <a:t>diese</a:t>
            </a:r>
            <a:r>
              <a:rPr lang="en-GB" dirty="0"/>
              <a:t> gerne </a:t>
            </a:r>
            <a:r>
              <a:rPr lang="en-GB" dirty="0" err="1"/>
              <a:t>nach</a:t>
            </a:r>
            <a:r>
              <a:rPr lang="en-GB" dirty="0"/>
              <a:t> </a:t>
            </a:r>
            <a:r>
              <a:rPr lang="en-GB" dirty="0" err="1"/>
              <a:t>euren</a:t>
            </a:r>
            <a:r>
              <a:rPr lang="en-GB" dirty="0"/>
              <a:t> </a:t>
            </a:r>
            <a:r>
              <a:rPr lang="en-GB" dirty="0" err="1"/>
              <a:t>Bedürfnissen</a:t>
            </a:r>
            <a:r>
              <a:rPr lang="en-GB" dirty="0"/>
              <a:t> an. </a:t>
            </a:r>
          </a:p>
          <a:p>
            <a:r>
              <a:rPr lang="en-GB" dirty="0" err="1"/>
              <a:t>Fröhliches</a:t>
            </a:r>
            <a:r>
              <a:rPr lang="en-GB" dirty="0"/>
              <a:t> </a:t>
            </a:r>
            <a:r>
              <a:rPr lang="en-GB" dirty="0" err="1"/>
              <a:t>Nüssenaschen</a:t>
            </a:r>
            <a:r>
              <a:rPr lang="en-GB" dirty="0"/>
              <a:t>!</a:t>
            </a:r>
          </a:p>
          <a:p>
            <a:r>
              <a:rPr lang="en-GB" dirty="0" err="1"/>
              <a:t>Euer</a:t>
            </a:r>
            <a:r>
              <a:rPr lang="en-GB" dirty="0"/>
              <a:t> LK</a:t>
            </a:r>
          </a:p>
        </p:txBody>
      </p:sp>
    </p:spTree>
    <p:extLst>
      <p:ext uri="{BB962C8B-B14F-4D97-AF65-F5344CB8AC3E}">
        <p14:creationId xmlns:p14="http://schemas.microsoft.com/office/powerpoint/2010/main" val="3950706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6EED24-19B9-99A1-A5D6-CF73F44BD3F5}"/>
              </a:ext>
            </a:extLst>
          </p:cNvPr>
          <p:cNvSpPr>
            <a:spLocks noGrp="1"/>
          </p:cNvSpPr>
          <p:nvPr>
            <p:ph type="title"/>
          </p:nvPr>
        </p:nvSpPr>
        <p:spPr/>
        <p:txBody>
          <a:bodyPr/>
          <a:lstStyle/>
          <a:p>
            <a:r>
              <a:rPr lang="de-DE" dirty="0"/>
              <a:t>Beschlüsse des </a:t>
            </a:r>
            <a:r>
              <a:rPr lang="de-DE" dirty="0" err="1"/>
              <a:t>LJKo</a:t>
            </a:r>
            <a:r>
              <a:rPr lang="de-DE" dirty="0"/>
              <a:t> 2024</a:t>
            </a:r>
            <a:endParaRPr lang="en-DE" dirty="0"/>
          </a:p>
        </p:txBody>
      </p:sp>
      <p:sp>
        <p:nvSpPr>
          <p:cNvPr id="5" name="Textfeld 4">
            <a:extLst>
              <a:ext uri="{FF2B5EF4-FFF2-40B4-BE49-F238E27FC236}">
                <a16:creationId xmlns:a16="http://schemas.microsoft.com/office/drawing/2014/main" id="{7B4CD145-0B9A-35F9-2E39-2F30444D637B}"/>
              </a:ext>
            </a:extLst>
          </p:cNvPr>
          <p:cNvSpPr txBox="1"/>
          <p:nvPr/>
        </p:nvSpPr>
        <p:spPr>
          <a:xfrm>
            <a:off x="1845129" y="2932321"/>
            <a:ext cx="10031702" cy="473078"/>
          </a:xfrm>
          <a:prstGeom prst="rect">
            <a:avLst/>
          </a:prstGeom>
          <a:noFill/>
        </p:spPr>
        <p:txBody>
          <a:bodyPr wrap="square" rtlCol="0">
            <a:spAutoFit/>
          </a:bodyPr>
          <a:lstStyle/>
          <a:p>
            <a:pPr lvl="0" algn="just">
              <a:lnSpc>
                <a:spcPct val="107000"/>
              </a:lnSpc>
              <a:spcAft>
                <a:spcPts val="800"/>
              </a:spcAft>
            </a:pPr>
            <a:r>
              <a:rPr lang="de-DE" sz="2400" kern="100" dirty="0">
                <a:effectLst/>
                <a:latin typeface="+mj-lt"/>
                <a:ea typeface="Aptos" panose="020B0004020202020204" pitchFamily="34" charset="0"/>
                <a:cs typeface="Times New Roman" panose="02020603050405020304" pitchFamily="18" charset="0"/>
              </a:rPr>
              <a:t>„</a:t>
            </a:r>
            <a:r>
              <a:rPr lang="de-DE" sz="2400" kern="100" dirty="0" err="1">
                <a:effectLst/>
                <a:latin typeface="+mj-lt"/>
                <a:ea typeface="Aptos" panose="020B0004020202020204" pitchFamily="34" charset="0"/>
                <a:cs typeface="Times New Roman" panose="02020603050405020304" pitchFamily="18" charset="0"/>
              </a:rPr>
              <a:t>Verbände.Verbinden.Vielfalt</a:t>
            </a:r>
            <a:r>
              <a:rPr lang="de-DE" sz="2400" kern="100" dirty="0">
                <a:effectLst/>
                <a:latin typeface="+mj-lt"/>
                <a:ea typeface="Aptos" panose="020B0004020202020204" pitchFamily="34" charset="0"/>
                <a:cs typeface="Times New Roman" panose="02020603050405020304" pitchFamily="18" charset="0"/>
              </a:rPr>
              <a:t>.“</a:t>
            </a:r>
            <a:endParaRPr lang="en-DE" sz="2400" kern="100" dirty="0">
              <a:effectLst/>
              <a:latin typeface="+mj-lt"/>
              <a:ea typeface="Aptos" panose="020B0004020202020204" pitchFamily="34" charset="0"/>
              <a:cs typeface="Times New Roman" panose="02020603050405020304" pitchFamily="18" charset="0"/>
            </a:endParaRPr>
          </a:p>
        </p:txBody>
      </p:sp>
      <p:sp>
        <p:nvSpPr>
          <p:cNvPr id="10" name="Textfeld 9">
            <a:extLst>
              <a:ext uri="{FF2B5EF4-FFF2-40B4-BE49-F238E27FC236}">
                <a16:creationId xmlns:a16="http://schemas.microsoft.com/office/drawing/2014/main" id="{3345BF85-EB80-D17D-6452-ADD8243CC30D}"/>
              </a:ext>
            </a:extLst>
          </p:cNvPr>
          <p:cNvSpPr txBox="1"/>
          <p:nvPr/>
        </p:nvSpPr>
        <p:spPr>
          <a:xfrm>
            <a:off x="1845129" y="1887166"/>
            <a:ext cx="10031702" cy="473078"/>
          </a:xfrm>
          <a:prstGeom prst="rect">
            <a:avLst/>
          </a:prstGeom>
          <a:noFill/>
        </p:spPr>
        <p:txBody>
          <a:bodyPr wrap="square" rtlCol="0">
            <a:spAutoFit/>
          </a:bodyPr>
          <a:lstStyle/>
          <a:p>
            <a:pPr lvl="0" algn="just">
              <a:lnSpc>
                <a:spcPct val="107000"/>
              </a:lnSpc>
              <a:spcAft>
                <a:spcPts val="800"/>
              </a:spcAft>
            </a:pPr>
            <a:r>
              <a:rPr lang="de-DE" sz="2400" dirty="0">
                <a:effectLst/>
                <a:latin typeface="+mj-lt"/>
                <a:ea typeface="Aptos" panose="020B0004020202020204" pitchFamily="34" charset="0"/>
              </a:rPr>
              <a:t>Jahresplanung des LKs mit neuem Format </a:t>
            </a:r>
            <a:r>
              <a:rPr lang="de-DE" sz="2400" kern="100" dirty="0">
                <a:effectLst/>
                <a:latin typeface="+mj-lt"/>
                <a:ea typeface="Aptos" panose="020B0004020202020204" pitchFamily="34" charset="0"/>
                <a:cs typeface="Times New Roman" panose="02020603050405020304" pitchFamily="18" charset="0"/>
              </a:rPr>
              <a:t>"LK lädt ein“ </a:t>
            </a:r>
            <a:endParaRPr lang="en-DE" sz="2400" kern="100" dirty="0">
              <a:effectLst/>
              <a:latin typeface="+mj-lt"/>
              <a:ea typeface="Aptos" panose="020B0004020202020204" pitchFamily="34" charset="0"/>
              <a:cs typeface="Times New Roman" panose="02020603050405020304" pitchFamily="18" charset="0"/>
            </a:endParaRPr>
          </a:p>
        </p:txBody>
      </p:sp>
      <p:pic>
        <p:nvPicPr>
          <p:cNvPr id="13" name="Grafik 12" descr="Liste Silhouette">
            <a:extLst>
              <a:ext uri="{FF2B5EF4-FFF2-40B4-BE49-F238E27FC236}">
                <a16:creationId xmlns:a16="http://schemas.microsoft.com/office/drawing/2014/main" id="{A1D1E36E-B6A6-0D04-A90F-35447555E9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2757" y="1650668"/>
            <a:ext cx="914400" cy="914400"/>
          </a:xfrm>
          <a:prstGeom prst="rect">
            <a:avLst/>
          </a:prstGeom>
        </p:spPr>
      </p:pic>
      <p:sp>
        <p:nvSpPr>
          <p:cNvPr id="14" name="Textfeld 13">
            <a:extLst>
              <a:ext uri="{FF2B5EF4-FFF2-40B4-BE49-F238E27FC236}">
                <a16:creationId xmlns:a16="http://schemas.microsoft.com/office/drawing/2014/main" id="{797AEB3B-2479-BA68-3F77-D5B3E90F92C3}"/>
              </a:ext>
            </a:extLst>
          </p:cNvPr>
          <p:cNvSpPr txBox="1"/>
          <p:nvPr/>
        </p:nvSpPr>
        <p:spPr>
          <a:xfrm>
            <a:off x="1845129" y="4068660"/>
            <a:ext cx="10031702" cy="473078"/>
          </a:xfrm>
          <a:prstGeom prst="rect">
            <a:avLst/>
          </a:prstGeom>
          <a:noFill/>
        </p:spPr>
        <p:txBody>
          <a:bodyPr wrap="square" rtlCol="0">
            <a:spAutoFit/>
          </a:bodyPr>
          <a:lstStyle/>
          <a:p>
            <a:pPr lvl="0" algn="just">
              <a:lnSpc>
                <a:spcPct val="107000"/>
              </a:lnSpc>
              <a:spcAft>
                <a:spcPts val="800"/>
              </a:spcAft>
            </a:pPr>
            <a:r>
              <a:rPr lang="de-DE" sz="2400" dirty="0">
                <a:effectLst/>
                <a:latin typeface="+mj-lt"/>
                <a:ea typeface="Aptos" panose="020B0004020202020204" pitchFamily="34" charset="0"/>
              </a:rPr>
              <a:t>„Die Welt ist bunt! - und damit sie ihre Farben nicht verliert!“</a:t>
            </a:r>
            <a:endParaRPr lang="en-DE" dirty="0">
              <a:latin typeface="+mj-lt"/>
            </a:endParaRPr>
          </a:p>
        </p:txBody>
      </p:sp>
      <p:pic>
        <p:nvPicPr>
          <p:cNvPr id="17" name="Grafik 16" descr="Regenbogen Silhouette">
            <a:extLst>
              <a:ext uri="{FF2B5EF4-FFF2-40B4-BE49-F238E27FC236}">
                <a16:creationId xmlns:a16="http://schemas.microsoft.com/office/drawing/2014/main" id="{9393D81C-F453-8306-223F-8EA3F49194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2757" y="3850611"/>
            <a:ext cx="914400" cy="914400"/>
          </a:xfrm>
          <a:prstGeom prst="rect">
            <a:avLst/>
          </a:prstGeom>
        </p:spPr>
      </p:pic>
      <p:sp>
        <p:nvSpPr>
          <p:cNvPr id="18" name="Textfeld 17">
            <a:extLst>
              <a:ext uri="{FF2B5EF4-FFF2-40B4-BE49-F238E27FC236}">
                <a16:creationId xmlns:a16="http://schemas.microsoft.com/office/drawing/2014/main" id="{B58CF416-96F4-A387-05C7-1C1E489B06D1}"/>
              </a:ext>
            </a:extLst>
          </p:cNvPr>
          <p:cNvSpPr txBox="1"/>
          <p:nvPr/>
        </p:nvSpPr>
        <p:spPr>
          <a:xfrm>
            <a:off x="1845129" y="5415647"/>
            <a:ext cx="10031702" cy="470000"/>
          </a:xfrm>
          <a:prstGeom prst="rect">
            <a:avLst/>
          </a:prstGeom>
          <a:noFill/>
        </p:spPr>
        <p:txBody>
          <a:bodyPr wrap="square" rtlCol="0">
            <a:spAutoFit/>
          </a:bodyPr>
          <a:lstStyle/>
          <a:p>
            <a:pPr lvl="0" algn="just">
              <a:lnSpc>
                <a:spcPct val="107000"/>
              </a:lnSpc>
              <a:spcAft>
                <a:spcPts val="800"/>
              </a:spcAft>
            </a:pPr>
            <a:r>
              <a:rPr lang="de-DE" sz="2400" dirty="0">
                <a:effectLst/>
                <a:latin typeface="+mj-lt"/>
                <a:ea typeface="Aptos" panose="020B0004020202020204" pitchFamily="34" charset="0"/>
              </a:rPr>
              <a:t>Jugendpolitische Demokratiebildung gegen Rechtsextremismus</a:t>
            </a:r>
          </a:p>
        </p:txBody>
      </p:sp>
      <p:pic>
        <p:nvPicPr>
          <p:cNvPr id="21" name="Grafik 20" descr="Bücher Silhouette">
            <a:extLst>
              <a:ext uri="{FF2B5EF4-FFF2-40B4-BE49-F238E27FC236}">
                <a16:creationId xmlns:a16="http://schemas.microsoft.com/office/drawing/2014/main" id="{0343F484-B303-97D0-A335-EB5D9569A4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2757" y="5193447"/>
            <a:ext cx="914400" cy="914400"/>
          </a:xfrm>
          <a:prstGeom prst="rect">
            <a:avLst/>
          </a:prstGeom>
        </p:spPr>
      </p:pic>
      <p:pic>
        <p:nvPicPr>
          <p:cNvPr id="22" name="Grafik 21" descr="Prost Silhouette">
            <a:extLst>
              <a:ext uri="{FF2B5EF4-FFF2-40B4-BE49-F238E27FC236}">
                <a16:creationId xmlns:a16="http://schemas.microsoft.com/office/drawing/2014/main" id="{0CB2BA57-B0EE-CA84-D864-7ECA0428E4D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2757" y="2750639"/>
            <a:ext cx="914400" cy="914400"/>
          </a:xfrm>
          <a:prstGeom prst="rect">
            <a:avLst/>
          </a:prstGeom>
        </p:spPr>
      </p:pic>
      <p:pic>
        <p:nvPicPr>
          <p:cNvPr id="23" name="Inhaltsplatzhalter 4">
            <a:extLst>
              <a:ext uri="{FF2B5EF4-FFF2-40B4-BE49-F238E27FC236}">
                <a16:creationId xmlns:a16="http://schemas.microsoft.com/office/drawing/2014/main" id="{DD61830A-2554-E81A-DAFC-B101B18D0F98}"/>
              </a:ext>
            </a:extLst>
          </p:cNvPr>
          <p:cNvPicPr>
            <a:picLocks noGrp="1" noChangeAspect="1"/>
          </p:cNvPicPr>
          <p:nvPr>
            <p:ph idx="1"/>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012495" y="0"/>
            <a:ext cx="2179505" cy="1271378"/>
          </a:xfrm>
        </p:spPr>
      </p:pic>
    </p:spTree>
    <p:extLst>
      <p:ext uri="{BB962C8B-B14F-4D97-AF65-F5344CB8AC3E}">
        <p14:creationId xmlns:p14="http://schemas.microsoft.com/office/powerpoint/2010/main" val="71538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4"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6EED24-19B9-99A1-A5D6-CF73F44BD3F5}"/>
              </a:ext>
            </a:extLst>
          </p:cNvPr>
          <p:cNvSpPr>
            <a:spLocks noGrp="1"/>
          </p:cNvSpPr>
          <p:nvPr>
            <p:ph type="title"/>
          </p:nvPr>
        </p:nvSpPr>
        <p:spPr/>
        <p:txBody>
          <a:bodyPr/>
          <a:lstStyle/>
          <a:p>
            <a:r>
              <a:rPr lang="de-DE" dirty="0"/>
              <a:t>Beschlüsse des </a:t>
            </a:r>
            <a:r>
              <a:rPr lang="de-DE" dirty="0" err="1"/>
              <a:t>LJKo</a:t>
            </a:r>
            <a:r>
              <a:rPr lang="de-DE" dirty="0"/>
              <a:t> 2024</a:t>
            </a:r>
            <a:endParaRPr lang="en-DE" dirty="0"/>
          </a:p>
        </p:txBody>
      </p:sp>
      <p:sp>
        <p:nvSpPr>
          <p:cNvPr id="5" name="Textfeld 4">
            <a:extLst>
              <a:ext uri="{FF2B5EF4-FFF2-40B4-BE49-F238E27FC236}">
                <a16:creationId xmlns:a16="http://schemas.microsoft.com/office/drawing/2014/main" id="{7B4CD145-0B9A-35F9-2E39-2F30444D637B}"/>
              </a:ext>
            </a:extLst>
          </p:cNvPr>
          <p:cNvSpPr txBox="1"/>
          <p:nvPr/>
        </p:nvSpPr>
        <p:spPr>
          <a:xfrm>
            <a:off x="1850572" y="2804698"/>
            <a:ext cx="10031702" cy="868251"/>
          </a:xfrm>
          <a:prstGeom prst="rect">
            <a:avLst/>
          </a:prstGeom>
          <a:noFill/>
        </p:spPr>
        <p:txBody>
          <a:bodyPr wrap="square" rtlCol="0">
            <a:spAutoFit/>
          </a:bodyPr>
          <a:lstStyle/>
          <a:p>
            <a:pPr lvl="0" algn="just">
              <a:lnSpc>
                <a:spcPct val="107000"/>
              </a:lnSpc>
              <a:spcAft>
                <a:spcPts val="800"/>
              </a:spcAft>
            </a:pPr>
            <a:r>
              <a:rPr lang="de-DE" sz="2400" dirty="0">
                <a:effectLst/>
                <a:latin typeface="+mj-lt"/>
                <a:ea typeface="Aptos" panose="020B0004020202020204" pitchFamily="34" charset="0"/>
              </a:rPr>
              <a:t>Verpflichtende Fortbildung zur Prävention sexualisierter Gewalt mit Zielgruppe der Hauptamtlichen </a:t>
            </a:r>
            <a:endParaRPr lang="en-DE" sz="2400" kern="100" dirty="0">
              <a:effectLst/>
              <a:latin typeface="+mj-lt"/>
              <a:ea typeface="Aptos" panose="020B0004020202020204" pitchFamily="34" charset="0"/>
              <a:cs typeface="Times New Roman" panose="02020603050405020304" pitchFamily="18" charset="0"/>
            </a:endParaRPr>
          </a:p>
        </p:txBody>
      </p:sp>
      <p:sp>
        <p:nvSpPr>
          <p:cNvPr id="10" name="Textfeld 9">
            <a:extLst>
              <a:ext uri="{FF2B5EF4-FFF2-40B4-BE49-F238E27FC236}">
                <a16:creationId xmlns:a16="http://schemas.microsoft.com/office/drawing/2014/main" id="{3345BF85-EB80-D17D-6452-ADD8243CC30D}"/>
              </a:ext>
            </a:extLst>
          </p:cNvPr>
          <p:cNvSpPr txBox="1"/>
          <p:nvPr/>
        </p:nvSpPr>
        <p:spPr>
          <a:xfrm>
            <a:off x="1850572" y="1636503"/>
            <a:ext cx="10031702" cy="865173"/>
          </a:xfrm>
          <a:prstGeom prst="rect">
            <a:avLst/>
          </a:prstGeom>
          <a:noFill/>
        </p:spPr>
        <p:txBody>
          <a:bodyPr wrap="square" rtlCol="0">
            <a:spAutoFit/>
          </a:bodyPr>
          <a:lstStyle/>
          <a:p>
            <a:pPr lvl="0" algn="just">
              <a:lnSpc>
                <a:spcPct val="107000"/>
              </a:lnSpc>
              <a:spcAft>
                <a:spcPts val="800"/>
              </a:spcAft>
            </a:pPr>
            <a:r>
              <a:rPr lang="de-DE" sz="2400" dirty="0">
                <a:effectLst/>
                <a:latin typeface="+mj-lt"/>
                <a:ea typeface="Aptos" panose="020B0004020202020204" pitchFamily="34" charset="0"/>
              </a:rPr>
              <a:t>Stellungnahme der EJB zum “Genderverbot” in öffentlichen Einrichtungen des bayerischen Staates</a:t>
            </a:r>
          </a:p>
        </p:txBody>
      </p:sp>
      <p:sp>
        <p:nvSpPr>
          <p:cNvPr id="14" name="Textfeld 13">
            <a:extLst>
              <a:ext uri="{FF2B5EF4-FFF2-40B4-BE49-F238E27FC236}">
                <a16:creationId xmlns:a16="http://schemas.microsoft.com/office/drawing/2014/main" id="{797AEB3B-2479-BA68-3F77-D5B3E90F92C3}"/>
              </a:ext>
            </a:extLst>
          </p:cNvPr>
          <p:cNvSpPr txBox="1"/>
          <p:nvPr/>
        </p:nvSpPr>
        <p:spPr>
          <a:xfrm>
            <a:off x="1899557" y="4041800"/>
            <a:ext cx="10031702" cy="865173"/>
          </a:xfrm>
          <a:prstGeom prst="rect">
            <a:avLst/>
          </a:prstGeom>
          <a:noFill/>
        </p:spPr>
        <p:txBody>
          <a:bodyPr wrap="square" rtlCol="0">
            <a:spAutoFit/>
          </a:bodyPr>
          <a:lstStyle/>
          <a:p>
            <a:pPr lvl="0" algn="just">
              <a:lnSpc>
                <a:spcPct val="107000"/>
              </a:lnSpc>
              <a:spcAft>
                <a:spcPts val="800"/>
              </a:spcAft>
            </a:pPr>
            <a:r>
              <a:rPr lang="de-DE" sz="2400" dirty="0">
                <a:effectLst/>
                <a:latin typeface="+mj-lt"/>
                <a:ea typeface="Aptos" panose="020B0004020202020204" pitchFamily="34" charset="0"/>
              </a:rPr>
              <a:t>Positionierung zur Weiterführung des Präventionsprogramm ‚Respekt Coaches‘ der EJSA </a:t>
            </a:r>
          </a:p>
        </p:txBody>
      </p:sp>
      <p:sp>
        <p:nvSpPr>
          <p:cNvPr id="18" name="Textfeld 17">
            <a:extLst>
              <a:ext uri="{FF2B5EF4-FFF2-40B4-BE49-F238E27FC236}">
                <a16:creationId xmlns:a16="http://schemas.microsoft.com/office/drawing/2014/main" id="{B58CF416-96F4-A387-05C7-1C1E489B06D1}"/>
              </a:ext>
            </a:extLst>
          </p:cNvPr>
          <p:cNvSpPr txBox="1"/>
          <p:nvPr/>
        </p:nvSpPr>
        <p:spPr>
          <a:xfrm>
            <a:off x="1899557" y="5349371"/>
            <a:ext cx="10031702" cy="470000"/>
          </a:xfrm>
          <a:prstGeom prst="rect">
            <a:avLst/>
          </a:prstGeom>
          <a:noFill/>
        </p:spPr>
        <p:txBody>
          <a:bodyPr wrap="square" rtlCol="0">
            <a:spAutoFit/>
          </a:bodyPr>
          <a:lstStyle/>
          <a:p>
            <a:pPr lvl="0" algn="just">
              <a:lnSpc>
                <a:spcPct val="107000"/>
              </a:lnSpc>
              <a:spcAft>
                <a:spcPts val="800"/>
              </a:spcAft>
            </a:pPr>
            <a:r>
              <a:rPr lang="de-DE" sz="2400" dirty="0">
                <a:effectLst/>
                <a:latin typeface="+mj-lt"/>
                <a:ea typeface="Aptos" panose="020B0004020202020204" pitchFamily="34" charset="0"/>
              </a:rPr>
              <a:t>Vorschussregelung für ehrenamtliche Mitarbeitende </a:t>
            </a:r>
          </a:p>
        </p:txBody>
      </p:sp>
      <p:pic>
        <p:nvPicPr>
          <p:cNvPr id="15" name="Grafik 14" descr="Klassenzimmer Silhouette">
            <a:extLst>
              <a:ext uri="{FF2B5EF4-FFF2-40B4-BE49-F238E27FC236}">
                <a16:creationId xmlns:a16="http://schemas.microsoft.com/office/drawing/2014/main" id="{ADEFDDBC-41C3-7F72-3278-D1F2CDAD50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2757" y="2781624"/>
            <a:ext cx="914400" cy="914400"/>
          </a:xfrm>
          <a:prstGeom prst="rect">
            <a:avLst/>
          </a:prstGeom>
        </p:spPr>
      </p:pic>
      <p:pic>
        <p:nvPicPr>
          <p:cNvPr id="19" name="Grafik 18" descr="Sitzungssaal Silhouette">
            <a:extLst>
              <a:ext uri="{FF2B5EF4-FFF2-40B4-BE49-F238E27FC236}">
                <a16:creationId xmlns:a16="http://schemas.microsoft.com/office/drawing/2014/main" id="{71E9D751-76CC-E6DE-ED4B-C244F51B6A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2757" y="3992573"/>
            <a:ext cx="914400" cy="914400"/>
          </a:xfrm>
          <a:prstGeom prst="rect">
            <a:avLst/>
          </a:prstGeom>
        </p:spPr>
      </p:pic>
      <p:pic>
        <p:nvPicPr>
          <p:cNvPr id="22" name="Grafik 21" descr="Geld Silhouette">
            <a:extLst>
              <a:ext uri="{FF2B5EF4-FFF2-40B4-BE49-F238E27FC236}">
                <a16:creationId xmlns:a16="http://schemas.microsoft.com/office/drawing/2014/main" id="{80DD6C7A-0259-68C4-5965-63F6CA5664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2757" y="5127171"/>
            <a:ext cx="914400" cy="914400"/>
          </a:xfrm>
          <a:prstGeom prst="rect">
            <a:avLst/>
          </a:prstGeom>
        </p:spPr>
      </p:pic>
      <p:sp>
        <p:nvSpPr>
          <p:cNvPr id="23" name="Textfeld 22">
            <a:extLst>
              <a:ext uri="{FF2B5EF4-FFF2-40B4-BE49-F238E27FC236}">
                <a16:creationId xmlns:a16="http://schemas.microsoft.com/office/drawing/2014/main" id="{FCE1A02F-10F1-EDEF-8BEC-E77DB4AB409D}"/>
              </a:ext>
            </a:extLst>
          </p:cNvPr>
          <p:cNvSpPr txBox="1"/>
          <p:nvPr/>
        </p:nvSpPr>
        <p:spPr>
          <a:xfrm>
            <a:off x="1015092" y="1838256"/>
            <a:ext cx="549729" cy="461665"/>
          </a:xfrm>
          <a:prstGeom prst="rect">
            <a:avLst/>
          </a:prstGeom>
          <a:noFill/>
          <a:ln w="28575">
            <a:solidFill>
              <a:schemeClr val="bg1">
                <a:lumMod val="50000"/>
              </a:schemeClr>
            </a:solidFill>
          </a:ln>
        </p:spPr>
        <p:txBody>
          <a:bodyPr wrap="square" rtlCol="0">
            <a:spAutoFit/>
          </a:bodyPr>
          <a:lstStyle/>
          <a:p>
            <a:r>
              <a:rPr lang="de-DE" sz="2400" b="1" dirty="0"/>
              <a:t>:in</a:t>
            </a:r>
            <a:endParaRPr lang="en-DE" sz="2400" b="1" dirty="0"/>
          </a:p>
        </p:txBody>
      </p:sp>
      <p:pic>
        <p:nvPicPr>
          <p:cNvPr id="25" name="Inhaltsplatzhalter 4">
            <a:extLst>
              <a:ext uri="{FF2B5EF4-FFF2-40B4-BE49-F238E27FC236}">
                <a16:creationId xmlns:a16="http://schemas.microsoft.com/office/drawing/2014/main" id="{91FE4D9B-907F-A410-E091-15C18C10BCA0}"/>
              </a:ext>
            </a:extLst>
          </p:cNvPr>
          <p:cNvPicPr>
            <a:picLocks noGrp="1" noChangeAspect="1"/>
          </p:cNvPicPr>
          <p:nvPr>
            <p:ph idx="1"/>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012495" y="0"/>
            <a:ext cx="2179505" cy="1271378"/>
          </a:xfrm>
        </p:spPr>
      </p:pic>
    </p:spTree>
    <p:extLst>
      <p:ext uri="{BB962C8B-B14F-4D97-AF65-F5344CB8AC3E}">
        <p14:creationId xmlns:p14="http://schemas.microsoft.com/office/powerpoint/2010/main" val="84653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4" grpId="0"/>
      <p:bldP spid="18" grpId="0"/>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6EED24-19B9-99A1-A5D6-CF73F44BD3F5}"/>
              </a:ext>
            </a:extLst>
          </p:cNvPr>
          <p:cNvSpPr>
            <a:spLocks noGrp="1"/>
          </p:cNvSpPr>
          <p:nvPr>
            <p:ph type="title"/>
          </p:nvPr>
        </p:nvSpPr>
        <p:spPr/>
        <p:txBody>
          <a:bodyPr/>
          <a:lstStyle/>
          <a:p>
            <a:r>
              <a:rPr lang="de-DE" dirty="0"/>
              <a:t>Beschlüsse des </a:t>
            </a:r>
            <a:r>
              <a:rPr lang="de-DE" dirty="0" err="1"/>
              <a:t>LJKo</a:t>
            </a:r>
            <a:r>
              <a:rPr lang="de-DE" dirty="0"/>
              <a:t> 2024</a:t>
            </a:r>
            <a:endParaRPr lang="en-DE" dirty="0"/>
          </a:p>
        </p:txBody>
      </p:sp>
      <p:sp>
        <p:nvSpPr>
          <p:cNvPr id="10" name="Textfeld 9">
            <a:extLst>
              <a:ext uri="{FF2B5EF4-FFF2-40B4-BE49-F238E27FC236}">
                <a16:creationId xmlns:a16="http://schemas.microsoft.com/office/drawing/2014/main" id="{3345BF85-EB80-D17D-6452-ADD8243CC30D}"/>
              </a:ext>
            </a:extLst>
          </p:cNvPr>
          <p:cNvSpPr txBox="1"/>
          <p:nvPr/>
        </p:nvSpPr>
        <p:spPr>
          <a:xfrm>
            <a:off x="1899557" y="1972632"/>
            <a:ext cx="10031702" cy="470000"/>
          </a:xfrm>
          <a:prstGeom prst="rect">
            <a:avLst/>
          </a:prstGeom>
          <a:noFill/>
        </p:spPr>
        <p:txBody>
          <a:bodyPr wrap="square" rtlCol="0">
            <a:spAutoFit/>
          </a:bodyPr>
          <a:lstStyle/>
          <a:p>
            <a:pPr lvl="0">
              <a:lnSpc>
                <a:spcPct val="107000"/>
              </a:lnSpc>
              <a:spcAft>
                <a:spcPts val="800"/>
              </a:spcAft>
            </a:pPr>
            <a:r>
              <a:rPr lang="de-DE" sz="2400" dirty="0" err="1">
                <a:effectLst/>
                <a:latin typeface="+mj-lt"/>
                <a:ea typeface="Aptos" panose="020B0004020202020204" pitchFamily="34" charset="0"/>
              </a:rPr>
              <a:t>Adhoc</a:t>
            </a:r>
            <a:r>
              <a:rPr lang="de-DE" sz="2400" dirty="0">
                <a:effectLst/>
                <a:latin typeface="+mj-lt"/>
                <a:ea typeface="Aptos" panose="020B0004020202020204" pitchFamily="34" charset="0"/>
              </a:rPr>
              <a:t> Gruppe: Gesundes Männerbild und dessen Vermittlung</a:t>
            </a:r>
            <a:endParaRPr lang="en-DE" sz="2400" kern="100" dirty="0">
              <a:latin typeface="+mj-lt"/>
              <a:cs typeface="Times New Roman" panose="02020603050405020304" pitchFamily="18" charset="0"/>
            </a:endParaRPr>
          </a:p>
        </p:txBody>
      </p:sp>
      <p:sp>
        <p:nvSpPr>
          <p:cNvPr id="18" name="Textfeld 17">
            <a:extLst>
              <a:ext uri="{FF2B5EF4-FFF2-40B4-BE49-F238E27FC236}">
                <a16:creationId xmlns:a16="http://schemas.microsoft.com/office/drawing/2014/main" id="{B58CF416-96F4-A387-05C7-1C1E489B06D1}"/>
              </a:ext>
            </a:extLst>
          </p:cNvPr>
          <p:cNvSpPr txBox="1"/>
          <p:nvPr/>
        </p:nvSpPr>
        <p:spPr>
          <a:xfrm>
            <a:off x="1899557" y="4180369"/>
            <a:ext cx="10031702" cy="470000"/>
          </a:xfrm>
          <a:prstGeom prst="rect">
            <a:avLst/>
          </a:prstGeom>
          <a:noFill/>
        </p:spPr>
        <p:txBody>
          <a:bodyPr wrap="square" rtlCol="0">
            <a:spAutoFit/>
          </a:bodyPr>
          <a:lstStyle/>
          <a:p>
            <a:pPr algn="just">
              <a:lnSpc>
                <a:spcPct val="107000"/>
              </a:lnSpc>
              <a:spcAft>
                <a:spcPts val="800"/>
              </a:spcAft>
            </a:pPr>
            <a:r>
              <a:rPr lang="de-DE" sz="2400" dirty="0">
                <a:latin typeface="Aptos Display (Überschriften)"/>
              </a:rPr>
              <a:t>Thema des </a:t>
            </a:r>
            <a:r>
              <a:rPr lang="de-DE" sz="2400" dirty="0" err="1">
                <a:latin typeface="Aptos Display (Überschriften)"/>
              </a:rPr>
              <a:t>LJKo</a:t>
            </a:r>
            <a:r>
              <a:rPr lang="de-DE" sz="2400" dirty="0">
                <a:latin typeface="Aptos Display (Überschriften)"/>
              </a:rPr>
              <a:t> 2025: „Moderne Spiritualität“</a:t>
            </a:r>
          </a:p>
        </p:txBody>
      </p:sp>
      <p:pic>
        <p:nvPicPr>
          <p:cNvPr id="25" name="Inhaltsplatzhalter 4">
            <a:extLst>
              <a:ext uri="{FF2B5EF4-FFF2-40B4-BE49-F238E27FC236}">
                <a16:creationId xmlns:a16="http://schemas.microsoft.com/office/drawing/2014/main" id="{91FE4D9B-907F-A410-E091-15C18C10BCA0}"/>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12495" y="0"/>
            <a:ext cx="2179505" cy="1271378"/>
          </a:xfrm>
        </p:spPr>
      </p:pic>
      <p:pic>
        <p:nvPicPr>
          <p:cNvPr id="7" name="Grafik 6" descr="Männlich Silhouette">
            <a:extLst>
              <a:ext uri="{FF2B5EF4-FFF2-40B4-BE49-F238E27FC236}">
                <a16:creationId xmlns:a16="http://schemas.microsoft.com/office/drawing/2014/main" id="{9C373491-424D-8286-9E8A-7D14BE1522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2757" y="1718950"/>
            <a:ext cx="914400" cy="914400"/>
          </a:xfrm>
          <a:prstGeom prst="rect">
            <a:avLst/>
          </a:prstGeom>
        </p:spPr>
      </p:pic>
      <p:pic>
        <p:nvPicPr>
          <p:cNvPr id="9" name="Grafik 8" descr="drehende Teller Silhouette">
            <a:extLst>
              <a:ext uri="{FF2B5EF4-FFF2-40B4-BE49-F238E27FC236}">
                <a16:creationId xmlns:a16="http://schemas.microsoft.com/office/drawing/2014/main" id="{1A2DBC36-1D51-0476-84BE-74FEC64886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2757" y="2758415"/>
            <a:ext cx="914400" cy="914400"/>
          </a:xfrm>
          <a:prstGeom prst="rect">
            <a:avLst/>
          </a:prstGeom>
        </p:spPr>
      </p:pic>
      <p:pic>
        <p:nvPicPr>
          <p:cNvPr id="16" name="Grafik 15" descr="Gebetskerze Silhouette">
            <a:extLst>
              <a:ext uri="{FF2B5EF4-FFF2-40B4-BE49-F238E27FC236}">
                <a16:creationId xmlns:a16="http://schemas.microsoft.com/office/drawing/2014/main" id="{06621993-F405-6A52-551D-CD8B34AA419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2757" y="3958169"/>
            <a:ext cx="914400" cy="914400"/>
          </a:xfrm>
          <a:prstGeom prst="rect">
            <a:avLst/>
          </a:prstGeom>
        </p:spPr>
      </p:pic>
      <p:sp>
        <p:nvSpPr>
          <p:cNvPr id="17" name="Textfeld 16">
            <a:extLst>
              <a:ext uri="{FF2B5EF4-FFF2-40B4-BE49-F238E27FC236}">
                <a16:creationId xmlns:a16="http://schemas.microsoft.com/office/drawing/2014/main" id="{2BD537DE-63E7-8702-7BBA-3B22365CFA5E}"/>
              </a:ext>
            </a:extLst>
          </p:cNvPr>
          <p:cNvSpPr txBox="1"/>
          <p:nvPr/>
        </p:nvSpPr>
        <p:spPr>
          <a:xfrm>
            <a:off x="1899557" y="2980615"/>
            <a:ext cx="10031702" cy="470000"/>
          </a:xfrm>
          <a:prstGeom prst="rect">
            <a:avLst/>
          </a:prstGeom>
          <a:noFill/>
        </p:spPr>
        <p:txBody>
          <a:bodyPr wrap="square" rtlCol="0">
            <a:spAutoFit/>
          </a:bodyPr>
          <a:lstStyle/>
          <a:p>
            <a:pPr algn="just">
              <a:lnSpc>
                <a:spcPct val="107000"/>
              </a:lnSpc>
              <a:spcAft>
                <a:spcPts val="800"/>
              </a:spcAft>
            </a:pPr>
            <a:r>
              <a:rPr lang="de-DE" sz="2400" dirty="0">
                <a:latin typeface="Aptos Display (Überschriften)"/>
              </a:rPr>
              <a:t>Leitfaden für Rahmenbedingungen und Bewegung in (Gremien-)Sitzungen</a:t>
            </a:r>
          </a:p>
        </p:txBody>
      </p:sp>
    </p:spTree>
    <p:extLst>
      <p:ext uri="{BB962C8B-B14F-4D97-AF65-F5344CB8AC3E}">
        <p14:creationId xmlns:p14="http://schemas.microsoft.com/office/powerpoint/2010/main" val="314305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235A34-9639-731D-D91D-802F34DFC1D5}"/>
              </a:ext>
            </a:extLst>
          </p:cNvPr>
          <p:cNvSpPr>
            <a:spLocks noGrp="1"/>
          </p:cNvSpPr>
          <p:nvPr>
            <p:ph type="ctrTitle"/>
          </p:nvPr>
        </p:nvSpPr>
        <p:spPr>
          <a:xfrm>
            <a:off x="1524000" y="614796"/>
            <a:ext cx="9144000" cy="1711499"/>
          </a:xfrm>
        </p:spPr>
        <p:txBody>
          <a:bodyPr>
            <a:normAutofit/>
          </a:bodyPr>
          <a:lstStyle/>
          <a:p>
            <a:r>
              <a:rPr lang="de-DE" sz="4800" b="1" dirty="0"/>
              <a:t>Bericht vom </a:t>
            </a:r>
            <a:br>
              <a:rPr lang="de-DE" sz="4800" b="1" dirty="0"/>
            </a:br>
            <a:r>
              <a:rPr lang="de-DE" sz="4800" b="1" dirty="0"/>
              <a:t>Landesjugendkonvent 2024 </a:t>
            </a:r>
            <a:endParaRPr lang="en-DE" sz="4800" b="1" dirty="0"/>
          </a:p>
        </p:txBody>
      </p:sp>
      <p:pic>
        <p:nvPicPr>
          <p:cNvPr id="5" name="Grafik 4" descr="Ein Bild, das Text, Grafiken, Grafikdesign, Schrift enthält.&#10;&#10;Automatisch generierte Beschreibung">
            <a:extLst>
              <a:ext uri="{FF2B5EF4-FFF2-40B4-BE49-F238E27FC236}">
                <a16:creationId xmlns:a16="http://schemas.microsoft.com/office/drawing/2014/main" id="{AF999ACA-96A8-1CB2-3EA0-139C3A9C9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8479" y="2455949"/>
            <a:ext cx="3787255" cy="3787255"/>
          </a:xfrm>
          <a:prstGeom prst="rect">
            <a:avLst/>
          </a:prstGeom>
        </p:spPr>
      </p:pic>
    </p:spTree>
    <p:extLst>
      <p:ext uri="{BB962C8B-B14F-4D97-AF65-F5344CB8AC3E}">
        <p14:creationId xmlns:p14="http://schemas.microsoft.com/office/powerpoint/2010/main" val="3513179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CF9E6-0D94-DE27-F8E7-0FD22C2ABD9C}"/>
              </a:ext>
            </a:extLst>
          </p:cNvPr>
          <p:cNvSpPr>
            <a:spLocks noGrp="1"/>
          </p:cNvSpPr>
          <p:nvPr>
            <p:ph type="title"/>
          </p:nvPr>
        </p:nvSpPr>
        <p:spPr>
          <a:xfrm>
            <a:off x="463892" y="256970"/>
            <a:ext cx="10515600" cy="1325563"/>
          </a:xfrm>
        </p:spPr>
        <p:txBody>
          <a:bodyPr/>
          <a:lstStyle/>
          <a:p>
            <a:r>
              <a:rPr lang="de-DE" dirty="0"/>
              <a:t>Der Landesjugendkonvent</a:t>
            </a:r>
            <a:endParaRPr lang="en-DE" dirty="0"/>
          </a:p>
        </p:txBody>
      </p:sp>
      <p:pic>
        <p:nvPicPr>
          <p:cNvPr id="5" name="Inhaltsplatzhalter 4">
            <a:extLst>
              <a:ext uri="{FF2B5EF4-FFF2-40B4-BE49-F238E27FC236}">
                <a16:creationId xmlns:a16="http://schemas.microsoft.com/office/drawing/2014/main" id="{713E16D3-A302-13D0-2040-65F9F8973A42}"/>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12495" y="0"/>
            <a:ext cx="2179505" cy="1271378"/>
          </a:xfrm>
        </p:spPr>
      </p:pic>
      <p:pic>
        <p:nvPicPr>
          <p:cNvPr id="7" name="Grafik 6" descr="Ein Bild, das draußen, Kleidung, Menschen, Baum enthält.&#10;&#10;Automatisch generierte Beschreibung">
            <a:extLst>
              <a:ext uri="{FF2B5EF4-FFF2-40B4-BE49-F238E27FC236}">
                <a16:creationId xmlns:a16="http://schemas.microsoft.com/office/drawing/2014/main" id="{14FC02C8-A3EF-BD6D-886B-B010EF1281DF}"/>
              </a:ext>
            </a:extLst>
          </p:cNvPr>
          <p:cNvPicPr>
            <a:picLocks noChangeAspect="1"/>
          </p:cNvPicPr>
          <p:nvPr/>
        </p:nvPicPr>
        <p:blipFill rotWithShape="1">
          <a:blip r:embed="rId5">
            <a:extLst>
              <a:ext uri="{28A0092B-C50C-407E-A947-70E740481C1C}">
                <a14:useLocalDpi xmlns:a14="http://schemas.microsoft.com/office/drawing/2010/main" val="0"/>
              </a:ext>
            </a:extLst>
          </a:blip>
          <a:srcRect t="36873" b="3853"/>
          <a:stretch/>
        </p:blipFill>
        <p:spPr>
          <a:xfrm>
            <a:off x="463892" y="1528348"/>
            <a:ext cx="6078859" cy="2020530"/>
          </a:xfrm>
          <a:prstGeom prst="rect">
            <a:avLst/>
          </a:prstGeom>
        </p:spPr>
      </p:pic>
      <p:pic>
        <p:nvPicPr>
          <p:cNvPr id="4" name="Grafik 3" descr="Ein Bild, das Kleidung, Menschliches Gesicht, Person, Frau enthält.&#10;&#10;Automatisch generierte Beschreibung">
            <a:extLst>
              <a:ext uri="{FF2B5EF4-FFF2-40B4-BE49-F238E27FC236}">
                <a16:creationId xmlns:a16="http://schemas.microsoft.com/office/drawing/2014/main" id="{DE3AD2FF-D307-8467-4519-F61C023DF7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9128" y="1528348"/>
            <a:ext cx="2107336" cy="2545267"/>
          </a:xfrm>
          <a:prstGeom prst="rect">
            <a:avLst/>
          </a:prstGeom>
        </p:spPr>
      </p:pic>
      <p:pic>
        <p:nvPicPr>
          <p:cNvPr id="8" name="Grafik 7" descr="Ein Bild, das Kleidung, Stuhl, Person, Mobiliar enthält.&#10;&#10;Automatisch generierte Beschreibung">
            <a:extLst>
              <a:ext uri="{FF2B5EF4-FFF2-40B4-BE49-F238E27FC236}">
                <a16:creationId xmlns:a16="http://schemas.microsoft.com/office/drawing/2014/main" id="{2978B013-D274-310A-86D6-BC50DA184542}"/>
              </a:ext>
            </a:extLst>
          </p:cNvPr>
          <p:cNvPicPr>
            <a:picLocks noChangeAspect="1"/>
          </p:cNvPicPr>
          <p:nvPr/>
        </p:nvPicPr>
        <p:blipFill rotWithShape="1">
          <a:blip r:embed="rId7">
            <a:extLst>
              <a:ext uri="{28A0092B-C50C-407E-A947-70E740481C1C}">
                <a14:useLocalDpi xmlns:a14="http://schemas.microsoft.com/office/drawing/2010/main" val="0"/>
              </a:ext>
            </a:extLst>
          </a:blip>
          <a:srcRect t="15100"/>
          <a:stretch/>
        </p:blipFill>
        <p:spPr>
          <a:xfrm>
            <a:off x="6599128" y="4171648"/>
            <a:ext cx="5094431" cy="2300748"/>
          </a:xfrm>
          <a:prstGeom prst="rect">
            <a:avLst/>
          </a:prstGeom>
        </p:spPr>
      </p:pic>
      <p:pic>
        <p:nvPicPr>
          <p:cNvPr id="13" name="Grafik 12" descr="Ein Bild, das Person, Kleidung, Menschliches Gesicht, Lächeln enthält.&#10;&#10;Automatisch generierte Beschreibung">
            <a:extLst>
              <a:ext uri="{FF2B5EF4-FFF2-40B4-BE49-F238E27FC236}">
                <a16:creationId xmlns:a16="http://schemas.microsoft.com/office/drawing/2014/main" id="{8DEF9413-5FFA-7006-ED74-8740C63F032B}"/>
              </a:ext>
            </a:extLst>
          </p:cNvPr>
          <p:cNvPicPr>
            <a:picLocks noChangeAspect="1"/>
          </p:cNvPicPr>
          <p:nvPr/>
        </p:nvPicPr>
        <p:blipFill rotWithShape="1">
          <a:blip r:embed="rId8">
            <a:extLst>
              <a:ext uri="{28A0092B-C50C-407E-A947-70E740481C1C}">
                <a14:useLocalDpi xmlns:a14="http://schemas.microsoft.com/office/drawing/2010/main" val="0"/>
              </a:ext>
            </a:extLst>
          </a:blip>
          <a:srcRect l="316" t="3803" b="25688"/>
          <a:stretch/>
        </p:blipFill>
        <p:spPr>
          <a:xfrm>
            <a:off x="8819214" y="1528348"/>
            <a:ext cx="2846760" cy="2545267"/>
          </a:xfrm>
          <a:prstGeom prst="rect">
            <a:avLst/>
          </a:prstGeom>
        </p:spPr>
      </p:pic>
      <p:pic>
        <p:nvPicPr>
          <p:cNvPr id="19" name="Grafik 18" descr="Ein Bild, das Kleidung, Schuhwerk, Person, Gruppe enthält.&#10;&#10;Automatisch generierte Beschreibung">
            <a:extLst>
              <a:ext uri="{FF2B5EF4-FFF2-40B4-BE49-F238E27FC236}">
                <a16:creationId xmlns:a16="http://schemas.microsoft.com/office/drawing/2014/main" id="{2D67E7FB-BB0B-A59E-5217-47D7D7D2C10C}"/>
              </a:ext>
            </a:extLst>
          </p:cNvPr>
          <p:cNvPicPr>
            <a:picLocks noChangeAspect="1"/>
          </p:cNvPicPr>
          <p:nvPr/>
        </p:nvPicPr>
        <p:blipFill rotWithShape="1">
          <a:blip r:embed="rId9">
            <a:extLst>
              <a:ext uri="{28A0092B-C50C-407E-A947-70E740481C1C}">
                <a14:useLocalDpi xmlns:a14="http://schemas.microsoft.com/office/drawing/2010/main" val="0"/>
              </a:ext>
            </a:extLst>
          </a:blip>
          <a:srcRect b="21108"/>
          <a:stretch/>
        </p:blipFill>
        <p:spPr>
          <a:xfrm>
            <a:off x="463892" y="3606775"/>
            <a:ext cx="6078859" cy="2865621"/>
          </a:xfrm>
          <a:prstGeom prst="rect">
            <a:avLst/>
          </a:prstGeom>
        </p:spPr>
      </p:pic>
    </p:spTree>
    <p:extLst>
      <p:ext uri="{BB962C8B-B14F-4D97-AF65-F5344CB8AC3E}">
        <p14:creationId xmlns:p14="http://schemas.microsoft.com/office/powerpoint/2010/main" val="37508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69EBB68E-0E26-9889-A5F3-9CB1EE5279B6}"/>
              </a:ext>
            </a:extLst>
          </p:cNvPr>
          <p:cNvSpPr/>
          <p:nvPr/>
        </p:nvSpPr>
        <p:spPr>
          <a:xfrm>
            <a:off x="272145" y="3595436"/>
            <a:ext cx="3331027" cy="1254150"/>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 name="Titel 1">
            <a:extLst>
              <a:ext uri="{FF2B5EF4-FFF2-40B4-BE49-F238E27FC236}">
                <a16:creationId xmlns:a16="http://schemas.microsoft.com/office/drawing/2014/main" id="{510CF9E6-0D94-DE27-F8E7-0FD22C2ABD9C}"/>
              </a:ext>
            </a:extLst>
          </p:cNvPr>
          <p:cNvSpPr>
            <a:spLocks noGrp="1"/>
          </p:cNvSpPr>
          <p:nvPr>
            <p:ph type="title"/>
          </p:nvPr>
        </p:nvSpPr>
        <p:spPr/>
        <p:txBody>
          <a:bodyPr/>
          <a:lstStyle/>
          <a:p>
            <a:r>
              <a:rPr lang="de-DE" dirty="0" err="1"/>
              <a:t>Verbände.Verbinden.Vielfalt</a:t>
            </a:r>
            <a:r>
              <a:rPr lang="de-DE" dirty="0"/>
              <a:t>.</a:t>
            </a:r>
            <a:endParaRPr lang="en-DE" dirty="0"/>
          </a:p>
        </p:txBody>
      </p:sp>
      <p:pic>
        <p:nvPicPr>
          <p:cNvPr id="5" name="Inhaltsplatzhalter 4">
            <a:extLst>
              <a:ext uri="{FF2B5EF4-FFF2-40B4-BE49-F238E27FC236}">
                <a16:creationId xmlns:a16="http://schemas.microsoft.com/office/drawing/2014/main" id="{713E16D3-A302-13D0-2040-65F9F8973A42}"/>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12495" y="0"/>
            <a:ext cx="2179505" cy="1271378"/>
          </a:xfrm>
        </p:spPr>
      </p:pic>
      <p:pic>
        <p:nvPicPr>
          <p:cNvPr id="11" name="Grafik 10" descr="Ein Bild, das Symbol, Logo, Schrift, Grafiken enthält.&#10;&#10;Automatisch generierte Beschreibung">
            <a:extLst>
              <a:ext uri="{FF2B5EF4-FFF2-40B4-BE49-F238E27FC236}">
                <a16:creationId xmlns:a16="http://schemas.microsoft.com/office/drawing/2014/main" id="{0FD139C0-8D4B-AE5A-4DAA-1EB3565ED025}"/>
              </a:ext>
            </a:extLst>
          </p:cNvPr>
          <p:cNvPicPr>
            <a:picLocks noChangeAspect="1"/>
          </p:cNvPicPr>
          <p:nvPr/>
        </p:nvPicPr>
        <p:blipFill rotWithShape="1">
          <a:blip r:embed="rId5">
            <a:extLst>
              <a:ext uri="{28A0092B-C50C-407E-A947-70E740481C1C}">
                <a14:useLocalDpi xmlns:a14="http://schemas.microsoft.com/office/drawing/2010/main" val="0"/>
              </a:ext>
            </a:extLst>
          </a:blip>
          <a:srcRect t="27733" b="32000"/>
          <a:stretch/>
        </p:blipFill>
        <p:spPr>
          <a:xfrm>
            <a:off x="9300185" y="2055813"/>
            <a:ext cx="2608785" cy="1050471"/>
          </a:xfrm>
          <a:prstGeom prst="rect">
            <a:avLst/>
          </a:prstGeom>
        </p:spPr>
      </p:pic>
      <p:pic>
        <p:nvPicPr>
          <p:cNvPr id="13" name="Grafik 12" descr="Ein Bild, das Logo, Schrift, Grafiken, Text enthält.&#10;&#10;Automatisch generierte Beschreibung">
            <a:extLst>
              <a:ext uri="{FF2B5EF4-FFF2-40B4-BE49-F238E27FC236}">
                <a16:creationId xmlns:a16="http://schemas.microsoft.com/office/drawing/2014/main" id="{196A5500-2C54-75B1-4866-3782524764AD}"/>
              </a:ext>
            </a:extLst>
          </p:cNvPr>
          <p:cNvPicPr>
            <a:picLocks noChangeAspect="1"/>
          </p:cNvPicPr>
          <p:nvPr/>
        </p:nvPicPr>
        <p:blipFill rotWithShape="1">
          <a:blip r:embed="rId6">
            <a:extLst>
              <a:ext uri="{28A0092B-C50C-407E-A947-70E740481C1C}">
                <a14:useLocalDpi xmlns:a14="http://schemas.microsoft.com/office/drawing/2010/main" val="0"/>
              </a:ext>
            </a:extLst>
          </a:blip>
          <a:srcRect t="23137" b="21887"/>
          <a:stretch/>
        </p:blipFill>
        <p:spPr>
          <a:xfrm>
            <a:off x="6298638" y="5174005"/>
            <a:ext cx="3713857" cy="1588453"/>
          </a:xfrm>
          <a:prstGeom prst="rect">
            <a:avLst/>
          </a:prstGeom>
        </p:spPr>
      </p:pic>
      <p:pic>
        <p:nvPicPr>
          <p:cNvPr id="15" name="Grafik 14" descr="Ein Bild, das Text, Schrift, Grafiken, Logo enthält.&#10;&#10;Automatisch generierte Beschreibung">
            <a:extLst>
              <a:ext uri="{FF2B5EF4-FFF2-40B4-BE49-F238E27FC236}">
                <a16:creationId xmlns:a16="http://schemas.microsoft.com/office/drawing/2014/main" id="{EBDA915D-42F7-B5B7-08EE-90FB0F84F1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72147" y="3310242"/>
            <a:ext cx="1960465" cy="1960465"/>
          </a:xfrm>
          <a:prstGeom prst="rect">
            <a:avLst/>
          </a:prstGeom>
        </p:spPr>
      </p:pic>
      <p:pic>
        <p:nvPicPr>
          <p:cNvPr id="17" name="Grafik 16" descr="Ein Bild, das Schrift, Grafiken, Symbol, Logo enthält.&#10;&#10;Automatisch generierte Beschreibung">
            <a:extLst>
              <a:ext uri="{FF2B5EF4-FFF2-40B4-BE49-F238E27FC236}">
                <a16:creationId xmlns:a16="http://schemas.microsoft.com/office/drawing/2014/main" id="{E762C139-753F-4E6D-09DF-97D1D015C7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32088" y="5270707"/>
            <a:ext cx="2608785" cy="910357"/>
          </a:xfrm>
          <a:prstGeom prst="rect">
            <a:avLst/>
          </a:prstGeom>
        </p:spPr>
      </p:pic>
      <p:pic>
        <p:nvPicPr>
          <p:cNvPr id="19" name="Grafik 18" descr="Ein Bild, das Schrift, Text, Symbol, Logo enthält.&#10;&#10;Automatisch generierte Beschreibung">
            <a:extLst>
              <a:ext uri="{FF2B5EF4-FFF2-40B4-BE49-F238E27FC236}">
                <a16:creationId xmlns:a16="http://schemas.microsoft.com/office/drawing/2014/main" id="{202C24C8-1BD5-0C9A-E192-F666DB2D89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3245" y="3620747"/>
            <a:ext cx="3268826" cy="1203528"/>
          </a:xfrm>
          <a:prstGeom prst="rect">
            <a:avLst/>
          </a:prstGeom>
        </p:spPr>
      </p:pic>
      <p:pic>
        <p:nvPicPr>
          <p:cNvPr id="22" name="Grafik 21">
            <a:extLst>
              <a:ext uri="{FF2B5EF4-FFF2-40B4-BE49-F238E27FC236}">
                <a16:creationId xmlns:a16="http://schemas.microsoft.com/office/drawing/2014/main" id="{945EB7C1-F257-C646-F69C-A9FB5D5B7BEA}"/>
              </a:ext>
            </a:extLst>
          </p:cNvPr>
          <p:cNvPicPr>
            <a:picLocks noChangeAspect="1"/>
          </p:cNvPicPr>
          <p:nvPr/>
        </p:nvPicPr>
        <p:blipFill>
          <a:blip r:embed="rId10"/>
          <a:stretch>
            <a:fillRect/>
          </a:stretch>
        </p:blipFill>
        <p:spPr>
          <a:xfrm>
            <a:off x="936171" y="2055813"/>
            <a:ext cx="3200310" cy="1162767"/>
          </a:xfrm>
          <a:prstGeom prst="rect">
            <a:avLst/>
          </a:prstGeom>
        </p:spPr>
      </p:pic>
      <p:pic>
        <p:nvPicPr>
          <p:cNvPr id="23" name="Inhaltsplatzhalter 4">
            <a:extLst>
              <a:ext uri="{FF2B5EF4-FFF2-40B4-BE49-F238E27FC236}">
                <a16:creationId xmlns:a16="http://schemas.microsoft.com/office/drawing/2014/main" id="{678C5F57-0CE4-CC0C-B6A1-32B2F2A18D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18910" y="1994196"/>
            <a:ext cx="4856361" cy="2832878"/>
          </a:xfrm>
          <a:prstGeom prst="rect">
            <a:avLst/>
          </a:prstGeom>
        </p:spPr>
      </p:pic>
    </p:spTree>
    <p:extLst>
      <p:ext uri="{BB962C8B-B14F-4D97-AF65-F5344CB8AC3E}">
        <p14:creationId xmlns:p14="http://schemas.microsoft.com/office/powerpoint/2010/main" val="4010157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9" name="Rectangle 20">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fik 11" descr="Ein Bild, das Menschliches Gesicht, Kleidung, Person, Mann enthält.&#10;&#10;Automatisch generierte Beschreibung">
            <a:extLst>
              <a:ext uri="{FF2B5EF4-FFF2-40B4-BE49-F238E27FC236}">
                <a16:creationId xmlns:a16="http://schemas.microsoft.com/office/drawing/2014/main" id="{81DC2D68-F5CC-F7CF-DF8A-ECEBCDF87C37}"/>
              </a:ext>
            </a:extLst>
          </p:cNvPr>
          <p:cNvPicPr>
            <a:picLocks noChangeAspect="1"/>
          </p:cNvPicPr>
          <p:nvPr/>
        </p:nvPicPr>
        <p:blipFill rotWithShape="1">
          <a:blip r:embed="rId3">
            <a:extLst>
              <a:ext uri="{28A0092B-C50C-407E-A947-70E740481C1C}">
                <a14:useLocalDpi xmlns:a14="http://schemas.microsoft.com/office/drawing/2010/main" val="0"/>
              </a:ext>
            </a:extLst>
          </a:blip>
          <a:srcRect t="8155" r="2" b="12403"/>
          <a:stretch/>
        </p:blipFill>
        <p:spPr>
          <a:xfrm>
            <a:off x="1" y="1"/>
            <a:ext cx="2970465" cy="3383279"/>
          </a:xfrm>
          <a:prstGeom prst="rect">
            <a:avLst/>
          </a:prstGeom>
        </p:spPr>
      </p:pic>
      <p:pic>
        <p:nvPicPr>
          <p:cNvPr id="4" name="Grafik 3" descr="Ein Bild, das Person, Kleidung, Menschliches Gesicht, Lächeln enthält.&#10;&#10;Automatisch generierte Beschreibung">
            <a:extLst>
              <a:ext uri="{FF2B5EF4-FFF2-40B4-BE49-F238E27FC236}">
                <a16:creationId xmlns:a16="http://schemas.microsoft.com/office/drawing/2014/main" id="{63EA4D00-34D5-A55A-8467-44562B36D074}"/>
              </a:ext>
            </a:extLst>
          </p:cNvPr>
          <p:cNvPicPr>
            <a:picLocks noChangeAspect="1"/>
          </p:cNvPicPr>
          <p:nvPr/>
        </p:nvPicPr>
        <p:blipFill rotWithShape="1">
          <a:blip r:embed="rId4">
            <a:extLst>
              <a:ext uri="{28A0092B-C50C-407E-A947-70E740481C1C}">
                <a14:useLocalDpi xmlns:a14="http://schemas.microsoft.com/office/drawing/2010/main" val="0"/>
              </a:ext>
            </a:extLst>
          </a:blip>
          <a:srcRect t="3237" r="-3" b="20734"/>
          <a:stretch/>
        </p:blipFill>
        <p:spPr>
          <a:xfrm>
            <a:off x="3072956" y="0"/>
            <a:ext cx="2970465" cy="3383268"/>
          </a:xfrm>
          <a:prstGeom prst="rect">
            <a:avLst/>
          </a:prstGeom>
        </p:spPr>
      </p:pic>
      <p:pic>
        <p:nvPicPr>
          <p:cNvPr id="6" name="Grafik 5" descr="Ein Bild, das Kleidung, Person, Mann, Menschliches Gesicht enthält.&#10;&#10;Automatisch generierte Beschreibung">
            <a:extLst>
              <a:ext uri="{FF2B5EF4-FFF2-40B4-BE49-F238E27FC236}">
                <a16:creationId xmlns:a16="http://schemas.microsoft.com/office/drawing/2014/main" id="{0D1522D3-D33D-1D28-50F9-9FD136EF7493}"/>
              </a:ext>
            </a:extLst>
          </p:cNvPr>
          <p:cNvPicPr>
            <a:picLocks noChangeAspect="1"/>
          </p:cNvPicPr>
          <p:nvPr/>
        </p:nvPicPr>
        <p:blipFill rotWithShape="1">
          <a:blip r:embed="rId5">
            <a:extLst>
              <a:ext uri="{28A0092B-C50C-407E-A947-70E740481C1C}">
                <a14:useLocalDpi xmlns:a14="http://schemas.microsoft.com/office/drawing/2010/main" val="0"/>
              </a:ext>
            </a:extLst>
          </a:blip>
          <a:srcRect l="14569" r="26797" b="-3"/>
          <a:stretch/>
        </p:blipFill>
        <p:spPr>
          <a:xfrm>
            <a:off x="6145909" y="10"/>
            <a:ext cx="2971800" cy="3383268"/>
          </a:xfrm>
          <a:prstGeom prst="rect">
            <a:avLst/>
          </a:prstGeom>
        </p:spPr>
      </p:pic>
      <p:pic>
        <p:nvPicPr>
          <p:cNvPr id="7" name="Grafik 6">
            <a:extLst>
              <a:ext uri="{FF2B5EF4-FFF2-40B4-BE49-F238E27FC236}">
                <a16:creationId xmlns:a16="http://schemas.microsoft.com/office/drawing/2014/main" id="{1EBFB53E-1E9A-1601-7544-30F0A54ED25A}"/>
              </a:ext>
            </a:extLst>
          </p:cNvPr>
          <p:cNvPicPr>
            <a:picLocks noChangeAspect="1"/>
          </p:cNvPicPr>
          <p:nvPr/>
        </p:nvPicPr>
        <p:blipFill rotWithShape="1">
          <a:blip r:embed="rId6"/>
          <a:srcRect l="17412" r="15018" b="-3"/>
          <a:stretch/>
        </p:blipFill>
        <p:spPr>
          <a:xfrm>
            <a:off x="9220197" y="-946"/>
            <a:ext cx="2971800" cy="3383268"/>
          </a:xfrm>
          <a:prstGeom prst="rect">
            <a:avLst/>
          </a:prstGeom>
        </p:spPr>
      </p:pic>
      <p:sp>
        <p:nvSpPr>
          <p:cNvPr id="20" name="Rectangle 22">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696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hteck 28">
            <a:extLst>
              <a:ext uri="{FF2B5EF4-FFF2-40B4-BE49-F238E27FC236}">
                <a16:creationId xmlns:a16="http://schemas.microsoft.com/office/drawing/2014/main" id="{6475796E-DA2F-D17A-1316-BC602D4A5C6E}"/>
              </a:ext>
            </a:extLst>
          </p:cNvPr>
          <p:cNvSpPr/>
          <p:nvPr/>
        </p:nvSpPr>
        <p:spPr>
          <a:xfrm>
            <a:off x="5196348" y="3473765"/>
            <a:ext cx="7014509" cy="338423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28" name="Inhaltsplatzhalter 27" descr="Ein Bild, das draußen, Baum, Person, Kleidung enthält.&#10;&#10;Automatisch generierte Beschreibung">
            <a:extLst>
              <a:ext uri="{FF2B5EF4-FFF2-40B4-BE49-F238E27FC236}">
                <a16:creationId xmlns:a16="http://schemas.microsoft.com/office/drawing/2014/main" id="{9FE9C786-5919-3D19-6880-CEA4BEC154CF}"/>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r="20216"/>
          <a:stretch/>
        </p:blipFill>
        <p:spPr>
          <a:xfrm>
            <a:off x="5632020" y="3473764"/>
            <a:ext cx="6578837" cy="3384236"/>
          </a:xfrm>
        </p:spPr>
      </p:pic>
      <p:pic>
        <p:nvPicPr>
          <p:cNvPr id="31" name="Grafik 30" descr="Ein Bild, das Im Haus, Text, Schuhwerk, Kleidung enthält.&#10;&#10;Automatisch generierte Beschreibung">
            <a:extLst>
              <a:ext uri="{FF2B5EF4-FFF2-40B4-BE49-F238E27FC236}">
                <a16:creationId xmlns:a16="http://schemas.microsoft.com/office/drawing/2014/main" id="{E8DDF49B-D270-7F93-8138-A1111C7C9DFF}"/>
              </a:ext>
            </a:extLst>
          </p:cNvPr>
          <p:cNvPicPr>
            <a:picLocks noChangeAspect="1"/>
          </p:cNvPicPr>
          <p:nvPr/>
        </p:nvPicPr>
        <p:blipFill rotWithShape="1">
          <a:blip r:embed="rId8">
            <a:extLst>
              <a:ext uri="{28A0092B-C50C-407E-A947-70E740481C1C}">
                <a14:useLocalDpi xmlns:a14="http://schemas.microsoft.com/office/drawing/2010/main" val="0"/>
              </a:ext>
            </a:extLst>
          </a:blip>
          <a:srcRect b="8438"/>
          <a:stretch/>
        </p:blipFill>
        <p:spPr>
          <a:xfrm>
            <a:off x="0" y="3473765"/>
            <a:ext cx="5501148" cy="3384235"/>
          </a:xfrm>
          <a:prstGeom prst="rect">
            <a:avLst/>
          </a:prstGeom>
        </p:spPr>
      </p:pic>
    </p:spTree>
    <p:extLst>
      <p:ext uri="{BB962C8B-B14F-4D97-AF65-F5344CB8AC3E}">
        <p14:creationId xmlns:p14="http://schemas.microsoft.com/office/powerpoint/2010/main" val="356728166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CF9E6-0D94-DE27-F8E7-0FD22C2ABD9C}"/>
              </a:ext>
            </a:extLst>
          </p:cNvPr>
          <p:cNvSpPr>
            <a:spLocks noGrp="1"/>
          </p:cNvSpPr>
          <p:nvPr>
            <p:ph type="title"/>
          </p:nvPr>
        </p:nvSpPr>
        <p:spPr/>
        <p:txBody>
          <a:bodyPr/>
          <a:lstStyle/>
          <a:p>
            <a:r>
              <a:rPr lang="de-DE" dirty="0"/>
              <a:t>Workshop zum EJB-Prozess</a:t>
            </a:r>
            <a:endParaRPr lang="en-DE" dirty="0"/>
          </a:p>
        </p:txBody>
      </p:sp>
      <p:pic>
        <p:nvPicPr>
          <p:cNvPr id="5" name="Inhaltsplatzhalter 4">
            <a:extLst>
              <a:ext uri="{FF2B5EF4-FFF2-40B4-BE49-F238E27FC236}">
                <a16:creationId xmlns:a16="http://schemas.microsoft.com/office/drawing/2014/main" id="{713E16D3-A302-13D0-2040-65F9F8973A42}"/>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12495" y="0"/>
            <a:ext cx="2179505" cy="1271378"/>
          </a:xfrm>
        </p:spPr>
      </p:pic>
      <p:pic>
        <p:nvPicPr>
          <p:cNvPr id="10" name="Grafik 9" descr="Ein Bild, das Klebezettel, Text, Handschrift, Wand enthält.&#10;&#10;Automatisch generierte Beschreibung">
            <a:extLst>
              <a:ext uri="{FF2B5EF4-FFF2-40B4-BE49-F238E27FC236}">
                <a16:creationId xmlns:a16="http://schemas.microsoft.com/office/drawing/2014/main" id="{744A7441-6C16-27CC-CE9D-975320D19E79}"/>
              </a:ext>
            </a:extLst>
          </p:cNvPr>
          <p:cNvPicPr>
            <a:picLocks noChangeAspect="1"/>
          </p:cNvPicPr>
          <p:nvPr/>
        </p:nvPicPr>
        <p:blipFill rotWithShape="1">
          <a:blip r:embed="rId5">
            <a:extLst>
              <a:ext uri="{28A0092B-C50C-407E-A947-70E740481C1C}">
                <a14:useLocalDpi xmlns:a14="http://schemas.microsoft.com/office/drawing/2010/main" val="0"/>
              </a:ext>
            </a:extLst>
          </a:blip>
          <a:srcRect b="17251"/>
          <a:stretch/>
        </p:blipFill>
        <p:spPr>
          <a:xfrm>
            <a:off x="684311" y="1553497"/>
            <a:ext cx="4741502" cy="4798142"/>
          </a:xfrm>
          <a:prstGeom prst="rect">
            <a:avLst/>
          </a:prstGeom>
        </p:spPr>
      </p:pic>
      <p:sp>
        <p:nvSpPr>
          <p:cNvPr id="13" name="Textfeld 12">
            <a:extLst>
              <a:ext uri="{FF2B5EF4-FFF2-40B4-BE49-F238E27FC236}">
                <a16:creationId xmlns:a16="http://schemas.microsoft.com/office/drawing/2014/main" id="{EF9CF141-3ECA-2313-4718-7ACC9EC2567A}"/>
              </a:ext>
            </a:extLst>
          </p:cNvPr>
          <p:cNvSpPr txBox="1"/>
          <p:nvPr/>
        </p:nvSpPr>
        <p:spPr>
          <a:xfrm>
            <a:off x="5271923" y="1553497"/>
            <a:ext cx="5010494" cy="1398332"/>
          </a:xfrm>
          <a:prstGeom prst="rect">
            <a:avLst/>
          </a:prstGeom>
          <a:noFill/>
        </p:spPr>
        <p:txBody>
          <a:bodyPr wrap="square" rtlCol="0">
            <a:spAutoFit/>
          </a:bodyPr>
          <a:lstStyle/>
          <a:p>
            <a:pPr lvl="1">
              <a:lnSpc>
                <a:spcPct val="107000"/>
              </a:lnSpc>
            </a:pPr>
            <a:r>
              <a:rPr lang="de-DE" sz="2000" b="1" kern="100" dirty="0">
                <a:effectLst/>
                <a:latin typeface="Aptos (Textkörper)"/>
                <a:ea typeface="Aptos" panose="020B0004020202020204" pitchFamily="34" charset="0"/>
                <a:cs typeface="Times New Roman" panose="02020603050405020304" pitchFamily="18" charset="0"/>
              </a:rPr>
              <a:t>Wie soll Parität und Stimmrecht zwischen Ehrenamtlichen und Hauptamtlichen in Dekanatsgremien gestaltet werden?</a:t>
            </a:r>
            <a:endParaRPr lang="en-DE" sz="2000" b="1" kern="100" dirty="0">
              <a:effectLst/>
              <a:latin typeface="Aptos (Textkörper)"/>
              <a:ea typeface="Aptos" panose="020B0004020202020204" pitchFamily="34" charset="0"/>
              <a:cs typeface="Times New Roman" panose="02020603050405020304" pitchFamily="18" charset="0"/>
            </a:endParaRPr>
          </a:p>
        </p:txBody>
      </p:sp>
      <p:sp>
        <p:nvSpPr>
          <p:cNvPr id="15" name="Textfeld 14">
            <a:extLst>
              <a:ext uri="{FF2B5EF4-FFF2-40B4-BE49-F238E27FC236}">
                <a16:creationId xmlns:a16="http://schemas.microsoft.com/office/drawing/2014/main" id="{E2BA81D8-F32C-38AE-B8AE-E5653BCFCD97}"/>
              </a:ext>
            </a:extLst>
          </p:cNvPr>
          <p:cNvSpPr txBox="1"/>
          <p:nvPr/>
        </p:nvSpPr>
        <p:spPr>
          <a:xfrm>
            <a:off x="7777170" y="3221594"/>
            <a:ext cx="4124523" cy="1069011"/>
          </a:xfrm>
          <a:prstGeom prst="rect">
            <a:avLst/>
          </a:prstGeom>
          <a:noFill/>
        </p:spPr>
        <p:txBody>
          <a:bodyPr wrap="square">
            <a:spAutoFit/>
          </a:bodyPr>
          <a:lstStyle/>
          <a:p>
            <a:pPr lvl="1">
              <a:lnSpc>
                <a:spcPct val="107000"/>
              </a:lnSpc>
            </a:pPr>
            <a:r>
              <a:rPr lang="de-DE" sz="2000" b="1" kern="100" dirty="0">
                <a:latin typeface="Aptos (Textkörper)"/>
                <a:cs typeface="Times New Roman" panose="02020603050405020304" pitchFamily="18" charset="0"/>
              </a:rPr>
              <a:t>Wie kann die Kirchenkreisebene in Zukunft aussehen?</a:t>
            </a:r>
            <a:endParaRPr lang="en-DE" sz="2000" b="1" kern="100" dirty="0">
              <a:latin typeface="Aptos (Textkörper)"/>
              <a:cs typeface="Times New Roman" panose="02020603050405020304" pitchFamily="18" charset="0"/>
            </a:endParaRPr>
          </a:p>
        </p:txBody>
      </p:sp>
      <p:sp>
        <p:nvSpPr>
          <p:cNvPr id="17" name="Textfeld 16">
            <a:extLst>
              <a:ext uri="{FF2B5EF4-FFF2-40B4-BE49-F238E27FC236}">
                <a16:creationId xmlns:a16="http://schemas.microsoft.com/office/drawing/2014/main" id="{5A41D53E-54C6-8CDD-1278-1A118C412BA4}"/>
              </a:ext>
            </a:extLst>
          </p:cNvPr>
          <p:cNvSpPr txBox="1"/>
          <p:nvPr/>
        </p:nvSpPr>
        <p:spPr>
          <a:xfrm>
            <a:off x="5271924" y="4568148"/>
            <a:ext cx="5010493" cy="736355"/>
          </a:xfrm>
          <a:prstGeom prst="rect">
            <a:avLst/>
          </a:prstGeom>
          <a:noFill/>
        </p:spPr>
        <p:txBody>
          <a:bodyPr wrap="square">
            <a:spAutoFit/>
          </a:bodyPr>
          <a:lstStyle/>
          <a:p>
            <a:pPr lvl="1">
              <a:lnSpc>
                <a:spcPct val="107000"/>
              </a:lnSpc>
              <a:spcAft>
                <a:spcPts val="800"/>
              </a:spcAft>
            </a:pPr>
            <a:r>
              <a:rPr lang="de-DE" sz="2000" b="1" kern="100" dirty="0">
                <a:latin typeface="Aptos (Textkörper)"/>
                <a:cs typeface="Times New Roman" panose="02020603050405020304" pitchFamily="18" charset="0"/>
              </a:rPr>
              <a:t>Wie kann Partizipation gestärkt und Struktur verschlankt werden?</a:t>
            </a:r>
            <a:endParaRPr lang="en-DE" sz="2000" b="1" kern="100" dirty="0">
              <a:latin typeface="Aptos (Textkörper)"/>
              <a:cs typeface="Times New Roman" panose="02020603050405020304" pitchFamily="18" charset="0"/>
            </a:endParaRPr>
          </a:p>
        </p:txBody>
      </p:sp>
      <p:sp>
        <p:nvSpPr>
          <p:cNvPr id="19" name="Textfeld 18">
            <a:extLst>
              <a:ext uri="{FF2B5EF4-FFF2-40B4-BE49-F238E27FC236}">
                <a16:creationId xmlns:a16="http://schemas.microsoft.com/office/drawing/2014/main" id="{5C1100F5-E2CC-B186-D0D8-7A147F2C4AAC}"/>
              </a:ext>
            </a:extLst>
          </p:cNvPr>
          <p:cNvSpPr txBox="1"/>
          <p:nvPr/>
        </p:nvSpPr>
        <p:spPr>
          <a:xfrm>
            <a:off x="8289291" y="5643753"/>
            <a:ext cx="3446408" cy="707886"/>
          </a:xfrm>
          <a:prstGeom prst="rect">
            <a:avLst/>
          </a:prstGeom>
          <a:noFill/>
        </p:spPr>
        <p:txBody>
          <a:bodyPr wrap="square">
            <a:spAutoFit/>
          </a:bodyPr>
          <a:lstStyle/>
          <a:p>
            <a:r>
              <a:rPr lang="de-DE" sz="2000" b="1" dirty="0">
                <a:effectLst/>
                <a:latin typeface="Aptos (Textkörper)"/>
                <a:ea typeface="Aptos" panose="020B0004020202020204" pitchFamily="34" charset="0"/>
              </a:rPr>
              <a:t>Wie kann ein “Wir- Gefühl” entwickelt werden?</a:t>
            </a:r>
            <a:endParaRPr lang="en-DE" sz="2000" b="1" dirty="0">
              <a:latin typeface="Aptos (Textkörper)"/>
            </a:endParaRPr>
          </a:p>
        </p:txBody>
      </p:sp>
    </p:spTree>
    <p:extLst>
      <p:ext uri="{BB962C8B-B14F-4D97-AF65-F5344CB8AC3E}">
        <p14:creationId xmlns:p14="http://schemas.microsoft.com/office/powerpoint/2010/main" val="2361395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5451A5-FC68-391F-BA35-6D57FFE2D97A}"/>
              </a:ext>
            </a:extLst>
          </p:cNvPr>
          <p:cNvSpPr>
            <a:spLocks noGrp="1"/>
          </p:cNvSpPr>
          <p:nvPr>
            <p:ph type="title"/>
          </p:nvPr>
        </p:nvSpPr>
        <p:spPr/>
        <p:txBody>
          <a:bodyPr/>
          <a:lstStyle/>
          <a:p>
            <a:r>
              <a:rPr lang="de-DE"/>
              <a:t>Wahlen am LJKo</a:t>
            </a:r>
            <a:endParaRPr lang="en-DE" dirty="0"/>
          </a:p>
        </p:txBody>
      </p:sp>
      <p:sp>
        <p:nvSpPr>
          <p:cNvPr id="3" name="Inhaltsplatzhalter 2">
            <a:extLst>
              <a:ext uri="{FF2B5EF4-FFF2-40B4-BE49-F238E27FC236}">
                <a16:creationId xmlns:a16="http://schemas.microsoft.com/office/drawing/2014/main" id="{70278786-0D9B-5612-63E0-5E727E9AC57F}"/>
              </a:ext>
            </a:extLst>
          </p:cNvPr>
          <p:cNvSpPr>
            <a:spLocks noGrp="1"/>
          </p:cNvSpPr>
          <p:nvPr>
            <p:ph idx="1"/>
          </p:nvPr>
        </p:nvSpPr>
        <p:spPr>
          <a:xfrm>
            <a:off x="916859" y="1437210"/>
            <a:ext cx="10515600" cy="484996"/>
          </a:xfrm>
        </p:spPr>
        <p:txBody>
          <a:bodyPr>
            <a:normAutofit/>
          </a:bodyPr>
          <a:lstStyle/>
          <a:p>
            <a:pPr marL="0" indent="0">
              <a:buNone/>
            </a:pPr>
            <a:r>
              <a:rPr lang="en-GB" sz="2200" dirty="0" err="1"/>
              <a:t>Landesjugendkammer</a:t>
            </a:r>
            <a:r>
              <a:rPr lang="en-GB" sz="2200" dirty="0"/>
              <a:t> (</a:t>
            </a:r>
            <a:r>
              <a:rPr lang="en-GB" sz="2200" dirty="0" err="1"/>
              <a:t>Vollplätze</a:t>
            </a:r>
            <a:r>
              <a:rPr lang="en-GB" sz="2200" dirty="0"/>
              <a:t>)</a:t>
            </a:r>
            <a:endParaRPr lang="en-DE" sz="2200" dirty="0"/>
          </a:p>
        </p:txBody>
      </p:sp>
      <p:pic>
        <p:nvPicPr>
          <p:cNvPr id="4" name="Inhaltsplatzhalter 4">
            <a:extLst>
              <a:ext uri="{FF2B5EF4-FFF2-40B4-BE49-F238E27FC236}">
                <a16:creationId xmlns:a16="http://schemas.microsoft.com/office/drawing/2014/main" id="{23446AA7-75EB-9099-0DE4-D1102DD874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12495" y="0"/>
            <a:ext cx="2179505" cy="1271378"/>
          </a:xfrm>
          <a:prstGeom prst="rect">
            <a:avLst/>
          </a:prstGeom>
        </p:spPr>
      </p:pic>
      <p:pic>
        <p:nvPicPr>
          <p:cNvPr id="6" name="Grafik 5" descr="Ein Bild, das Kleidung, Person, draußen, Jeans enthält.&#10;&#10;Automatisch generierte Beschreibung">
            <a:extLst>
              <a:ext uri="{FF2B5EF4-FFF2-40B4-BE49-F238E27FC236}">
                <a16:creationId xmlns:a16="http://schemas.microsoft.com/office/drawing/2014/main" id="{BC473FD1-A2EC-8DBE-5876-70C6DD130542}"/>
              </a:ext>
            </a:extLst>
          </p:cNvPr>
          <p:cNvPicPr>
            <a:picLocks noChangeAspect="1"/>
          </p:cNvPicPr>
          <p:nvPr/>
        </p:nvPicPr>
        <p:blipFill rotWithShape="1">
          <a:blip r:embed="rId5">
            <a:extLst>
              <a:ext uri="{28A0092B-C50C-407E-A947-70E740481C1C}">
                <a14:useLocalDpi xmlns:a14="http://schemas.microsoft.com/office/drawing/2010/main" val="0"/>
              </a:ext>
            </a:extLst>
          </a:blip>
          <a:srcRect t="12065"/>
          <a:stretch/>
        </p:blipFill>
        <p:spPr>
          <a:xfrm>
            <a:off x="1952768" y="1856520"/>
            <a:ext cx="8286464" cy="3755923"/>
          </a:xfrm>
          <a:prstGeom prst="rect">
            <a:avLst/>
          </a:prstGeom>
        </p:spPr>
      </p:pic>
      <p:sp>
        <p:nvSpPr>
          <p:cNvPr id="7" name="Textfeld 6">
            <a:extLst>
              <a:ext uri="{FF2B5EF4-FFF2-40B4-BE49-F238E27FC236}">
                <a16:creationId xmlns:a16="http://schemas.microsoft.com/office/drawing/2014/main" id="{62D3876D-30C6-9A8A-7B92-B663590E86A6}"/>
              </a:ext>
            </a:extLst>
          </p:cNvPr>
          <p:cNvSpPr txBox="1"/>
          <p:nvPr/>
        </p:nvSpPr>
        <p:spPr>
          <a:xfrm>
            <a:off x="879987" y="5722373"/>
            <a:ext cx="10038736" cy="1231106"/>
          </a:xfrm>
          <a:prstGeom prst="rect">
            <a:avLst/>
          </a:prstGeom>
          <a:noFill/>
        </p:spPr>
        <p:txBody>
          <a:bodyPr wrap="square" rtlCol="0">
            <a:spAutoFit/>
          </a:bodyPr>
          <a:lstStyle/>
          <a:p>
            <a:pPr algn="just"/>
            <a:r>
              <a:rPr lang="en-GB" sz="1400" dirty="0" err="1"/>
              <a:t>v.l.n.r</a:t>
            </a:r>
            <a:r>
              <a:rPr lang="en-GB" sz="1400" dirty="0"/>
              <a:t>.: </a:t>
            </a:r>
            <a:r>
              <a:rPr lang="de-DE" sz="1400" kern="100" dirty="0">
                <a:effectLst/>
                <a:latin typeface="Calibri" panose="020F0502020204030204" pitchFamily="34" charset="0"/>
                <a:ea typeface="Aptos" panose="020B0004020202020204" pitchFamily="34" charset="0"/>
                <a:cs typeface="Times New Roman" panose="02020603050405020304" pitchFamily="18" charset="0"/>
              </a:rPr>
              <a:t>Lisa Frenz (Dekanat Traunstein), Maximilian Brandts (Dekanat Kempten), Johanna Kropf (Dekanat Fürstenfeldbruck), Benedikt </a:t>
            </a:r>
            <a:r>
              <a:rPr lang="de-DE" sz="1400" kern="100" dirty="0" err="1">
                <a:effectLst/>
                <a:latin typeface="Calibri" panose="020F0502020204030204" pitchFamily="34" charset="0"/>
                <a:ea typeface="Aptos" panose="020B0004020202020204" pitchFamily="34" charset="0"/>
                <a:cs typeface="Times New Roman" panose="02020603050405020304" pitchFamily="18" charset="0"/>
              </a:rPr>
              <a:t>Kalenberg</a:t>
            </a:r>
            <a:r>
              <a:rPr lang="de-DE" sz="1400" kern="100" dirty="0">
                <a:effectLst/>
                <a:latin typeface="Calibri" panose="020F0502020204030204" pitchFamily="34" charset="0"/>
                <a:ea typeface="Aptos" panose="020B0004020202020204" pitchFamily="34" charset="0"/>
                <a:cs typeface="Times New Roman" panose="02020603050405020304" pitchFamily="18" charset="0"/>
              </a:rPr>
              <a:t> (Dekanat München), Justus Koops (Dekanat Nürnberg), Annabel </a:t>
            </a:r>
            <a:r>
              <a:rPr lang="de-DE" sz="1400" kern="100" dirty="0" err="1">
                <a:effectLst/>
                <a:latin typeface="Calibri" panose="020F0502020204030204" pitchFamily="34" charset="0"/>
                <a:ea typeface="Aptos" panose="020B0004020202020204" pitchFamily="34" charset="0"/>
                <a:cs typeface="Times New Roman" panose="02020603050405020304" pitchFamily="18" charset="0"/>
              </a:rPr>
              <a:t>Baumgardt</a:t>
            </a:r>
            <a:r>
              <a:rPr lang="de-DE" sz="1400" kern="100" dirty="0">
                <a:effectLst/>
                <a:latin typeface="Calibri" panose="020F0502020204030204" pitchFamily="34" charset="0"/>
                <a:ea typeface="Aptos" panose="020B0004020202020204" pitchFamily="34" charset="0"/>
                <a:cs typeface="Times New Roman" panose="02020603050405020304" pitchFamily="18" charset="0"/>
              </a:rPr>
              <a:t> (Dekanat Altdorf), Barbara Krämer (Dekanat </a:t>
            </a:r>
            <a:r>
              <a:rPr lang="de-DE" sz="1400" kern="100" dirty="0" err="1">
                <a:effectLst/>
                <a:latin typeface="Calibri" panose="020F0502020204030204" pitchFamily="34" charset="0"/>
                <a:ea typeface="Aptos" panose="020B0004020202020204" pitchFamily="34" charset="0"/>
                <a:cs typeface="Times New Roman" panose="02020603050405020304" pitchFamily="18" charset="0"/>
              </a:rPr>
              <a:t>Castell</a:t>
            </a:r>
            <a:r>
              <a:rPr lang="de-DE" sz="1400" kern="100" dirty="0">
                <a:effectLst/>
                <a:latin typeface="Calibri" panose="020F0502020204030204" pitchFamily="34" charset="0"/>
                <a:ea typeface="Aptos" panose="020B0004020202020204" pitchFamily="34" charset="0"/>
                <a:cs typeface="Times New Roman" panose="02020603050405020304" pitchFamily="18" charset="0"/>
              </a:rPr>
              <a:t>), Malte Scholz (Dekanat Neustadt Aisch), Eva-Maria </a:t>
            </a:r>
            <a:r>
              <a:rPr lang="de-DE" sz="1400" kern="100" dirty="0" err="1">
                <a:effectLst/>
                <a:latin typeface="Calibri" panose="020F0502020204030204" pitchFamily="34" charset="0"/>
                <a:ea typeface="Aptos" panose="020B0004020202020204" pitchFamily="34" charset="0"/>
                <a:cs typeface="Times New Roman" panose="02020603050405020304" pitchFamily="18" charset="0"/>
              </a:rPr>
              <a:t>Löffl</a:t>
            </a:r>
            <a:r>
              <a:rPr lang="de-DE" sz="1400" kern="100" dirty="0">
                <a:effectLst/>
                <a:latin typeface="Calibri" panose="020F0502020204030204" pitchFamily="34" charset="0"/>
                <a:ea typeface="Aptos" panose="020B0004020202020204" pitchFamily="34" charset="0"/>
                <a:cs typeface="Times New Roman" panose="02020603050405020304" pitchFamily="18" charset="0"/>
              </a:rPr>
              <a:t> (Dekanat Freising), Kai Kampmann (Dekanat Regensburg), </a:t>
            </a:r>
            <a:r>
              <a:rPr lang="de-DE" sz="1400" kern="100" dirty="0" err="1">
                <a:effectLst/>
                <a:latin typeface="Calibri" panose="020F0502020204030204" pitchFamily="34" charset="0"/>
                <a:ea typeface="Aptos" panose="020B0004020202020204" pitchFamily="34" charset="0"/>
                <a:cs typeface="Times New Roman" panose="02020603050405020304" pitchFamily="18" charset="0"/>
              </a:rPr>
              <a:t>Vevi</a:t>
            </a:r>
            <a:r>
              <a:rPr lang="de-DE" sz="1400" kern="100" dirty="0">
                <a:effectLst/>
                <a:latin typeface="Calibri" panose="020F0502020204030204" pitchFamily="34" charset="0"/>
                <a:ea typeface="Aptos" panose="020B0004020202020204" pitchFamily="34" charset="0"/>
                <a:cs typeface="Times New Roman" panose="02020603050405020304" pitchFamily="18" charset="0"/>
              </a:rPr>
              <a:t> </a:t>
            </a:r>
            <a:r>
              <a:rPr lang="de-DE" sz="1400" kern="100" dirty="0" err="1">
                <a:effectLst/>
                <a:latin typeface="Calibri" panose="020F0502020204030204" pitchFamily="34" charset="0"/>
                <a:ea typeface="Aptos" panose="020B0004020202020204" pitchFamily="34" charset="0"/>
                <a:cs typeface="Times New Roman" panose="02020603050405020304" pitchFamily="18" charset="0"/>
              </a:rPr>
              <a:t>Hasreiter</a:t>
            </a:r>
            <a:r>
              <a:rPr lang="de-DE" sz="1400" kern="100" dirty="0">
                <a:effectLst/>
                <a:latin typeface="Calibri" panose="020F0502020204030204" pitchFamily="34" charset="0"/>
                <a:ea typeface="Aptos" panose="020B0004020202020204" pitchFamily="34" charset="0"/>
                <a:cs typeface="Times New Roman" panose="02020603050405020304" pitchFamily="18" charset="0"/>
              </a:rPr>
              <a:t> (Dekanat Bad Tölz)</a:t>
            </a:r>
            <a:endParaRPr lang="en-DE" kern="100" dirty="0">
              <a:effectLst/>
              <a:latin typeface="Aptos" panose="020B0004020202020204" pitchFamily="34" charset="0"/>
              <a:ea typeface="Aptos" panose="020B0004020202020204" pitchFamily="34" charset="0"/>
              <a:cs typeface="Times New Roman" panose="02020603050405020304" pitchFamily="18" charset="0"/>
            </a:endParaRPr>
          </a:p>
          <a:p>
            <a:pPr algn="just"/>
            <a:endParaRPr lang="en-DE" dirty="0"/>
          </a:p>
        </p:txBody>
      </p:sp>
    </p:spTree>
    <p:extLst>
      <p:ext uri="{BB962C8B-B14F-4D97-AF65-F5344CB8AC3E}">
        <p14:creationId xmlns:p14="http://schemas.microsoft.com/office/powerpoint/2010/main" val="2985477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5451A5-FC68-391F-BA35-6D57FFE2D97A}"/>
              </a:ext>
            </a:extLst>
          </p:cNvPr>
          <p:cNvSpPr>
            <a:spLocks noGrp="1"/>
          </p:cNvSpPr>
          <p:nvPr>
            <p:ph type="title"/>
          </p:nvPr>
        </p:nvSpPr>
        <p:spPr/>
        <p:txBody>
          <a:bodyPr/>
          <a:lstStyle/>
          <a:p>
            <a:r>
              <a:rPr lang="de-DE"/>
              <a:t>Wahlen am LJKo</a:t>
            </a:r>
            <a:endParaRPr lang="en-DE" dirty="0"/>
          </a:p>
        </p:txBody>
      </p:sp>
      <p:sp>
        <p:nvSpPr>
          <p:cNvPr id="3" name="Inhaltsplatzhalter 2">
            <a:extLst>
              <a:ext uri="{FF2B5EF4-FFF2-40B4-BE49-F238E27FC236}">
                <a16:creationId xmlns:a16="http://schemas.microsoft.com/office/drawing/2014/main" id="{70278786-0D9B-5612-63E0-5E727E9AC57F}"/>
              </a:ext>
            </a:extLst>
          </p:cNvPr>
          <p:cNvSpPr>
            <a:spLocks noGrp="1"/>
          </p:cNvSpPr>
          <p:nvPr>
            <p:ph idx="1"/>
          </p:nvPr>
        </p:nvSpPr>
        <p:spPr>
          <a:xfrm>
            <a:off x="916859" y="1437210"/>
            <a:ext cx="10515600" cy="484996"/>
          </a:xfrm>
        </p:spPr>
        <p:txBody>
          <a:bodyPr>
            <a:normAutofit/>
          </a:bodyPr>
          <a:lstStyle/>
          <a:p>
            <a:pPr marL="0" indent="0">
              <a:buNone/>
            </a:pPr>
            <a:r>
              <a:rPr lang="en-GB" sz="2200" dirty="0" err="1"/>
              <a:t>Landesjugendkammer</a:t>
            </a:r>
            <a:r>
              <a:rPr lang="en-GB" sz="2200" dirty="0"/>
              <a:t> (</a:t>
            </a:r>
            <a:r>
              <a:rPr lang="en-GB" sz="2200" dirty="0" err="1"/>
              <a:t>Stellvertretung</a:t>
            </a:r>
            <a:r>
              <a:rPr lang="en-GB" sz="2200" dirty="0"/>
              <a:t>)</a:t>
            </a:r>
            <a:endParaRPr lang="en-DE" sz="2200" dirty="0"/>
          </a:p>
        </p:txBody>
      </p:sp>
      <p:pic>
        <p:nvPicPr>
          <p:cNvPr id="4" name="Inhaltsplatzhalter 4">
            <a:extLst>
              <a:ext uri="{FF2B5EF4-FFF2-40B4-BE49-F238E27FC236}">
                <a16:creationId xmlns:a16="http://schemas.microsoft.com/office/drawing/2014/main" id="{23446AA7-75EB-9099-0DE4-D1102DD874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12495" y="0"/>
            <a:ext cx="2179505" cy="1271378"/>
          </a:xfrm>
          <a:prstGeom prst="rect">
            <a:avLst/>
          </a:prstGeom>
        </p:spPr>
      </p:pic>
      <p:sp>
        <p:nvSpPr>
          <p:cNvPr id="7" name="Textfeld 6">
            <a:extLst>
              <a:ext uri="{FF2B5EF4-FFF2-40B4-BE49-F238E27FC236}">
                <a16:creationId xmlns:a16="http://schemas.microsoft.com/office/drawing/2014/main" id="{62D3876D-30C6-9A8A-7B92-B663590E86A6}"/>
              </a:ext>
            </a:extLst>
          </p:cNvPr>
          <p:cNvSpPr txBox="1"/>
          <p:nvPr/>
        </p:nvSpPr>
        <p:spPr>
          <a:xfrm>
            <a:off x="838200" y="5947341"/>
            <a:ext cx="10038736" cy="545534"/>
          </a:xfrm>
          <a:prstGeom prst="rect">
            <a:avLst/>
          </a:prstGeom>
          <a:noFill/>
        </p:spPr>
        <p:txBody>
          <a:bodyPr wrap="square" rtlCol="0">
            <a:spAutoFit/>
          </a:bodyPr>
          <a:lstStyle/>
          <a:p>
            <a:pPr marL="0" lvl="1">
              <a:lnSpc>
                <a:spcPct val="107000"/>
              </a:lnSpc>
              <a:spcAft>
                <a:spcPts val="800"/>
              </a:spcAft>
            </a:pPr>
            <a:r>
              <a:rPr lang="en-GB" sz="1400" dirty="0" err="1"/>
              <a:t>v.l.n.r</a:t>
            </a:r>
            <a:r>
              <a:rPr lang="en-GB" sz="1400" dirty="0"/>
              <a:t>.: </a:t>
            </a:r>
            <a:r>
              <a:rPr lang="de-DE" sz="1400" dirty="0"/>
              <a:t>Stellvertretung: Luisa Hermann (Dekanat München), Florian </a:t>
            </a:r>
            <a:r>
              <a:rPr lang="de-DE" sz="1400" dirty="0" err="1"/>
              <a:t>Wierny</a:t>
            </a:r>
            <a:r>
              <a:rPr lang="de-DE" sz="1400" dirty="0"/>
              <a:t> (Dekanat Erlangen)</a:t>
            </a:r>
            <a:r>
              <a:rPr lang="en-GB" sz="1400" dirty="0"/>
              <a:t>, </a:t>
            </a:r>
            <a:r>
              <a:rPr lang="de-DE" sz="1400" dirty="0"/>
              <a:t>Merle Just (Dekanat Nürnberg-Mitte), Kai Langer (Dekanat Nürnberg), Justus Bergmann (Dekanat Aschaffenburg)</a:t>
            </a:r>
            <a:endParaRPr lang="en-DE" dirty="0"/>
          </a:p>
        </p:txBody>
      </p:sp>
      <p:pic>
        <p:nvPicPr>
          <p:cNvPr id="8" name="Grafik 7" descr="Ein Bild, das Kleidung, Person, draußen, Jeans enthält.&#10;&#10;Automatisch generierte Beschreibung">
            <a:extLst>
              <a:ext uri="{FF2B5EF4-FFF2-40B4-BE49-F238E27FC236}">
                <a16:creationId xmlns:a16="http://schemas.microsoft.com/office/drawing/2014/main" id="{A66E76DE-BC3D-B7A9-E6AB-581007E09292}"/>
              </a:ext>
            </a:extLst>
          </p:cNvPr>
          <p:cNvPicPr>
            <a:picLocks noChangeAspect="1"/>
          </p:cNvPicPr>
          <p:nvPr/>
        </p:nvPicPr>
        <p:blipFill rotWithShape="1">
          <a:blip r:embed="rId5">
            <a:extLst>
              <a:ext uri="{28A0092B-C50C-407E-A947-70E740481C1C}">
                <a14:useLocalDpi xmlns:a14="http://schemas.microsoft.com/office/drawing/2010/main" val="0"/>
              </a:ext>
            </a:extLst>
          </a:blip>
          <a:srcRect l="10389" t="15484" r="15393" b="13047"/>
          <a:stretch/>
        </p:blipFill>
        <p:spPr>
          <a:xfrm>
            <a:off x="2548505" y="1828569"/>
            <a:ext cx="6618125" cy="4118772"/>
          </a:xfrm>
          <a:prstGeom prst="rect">
            <a:avLst/>
          </a:prstGeom>
        </p:spPr>
      </p:pic>
    </p:spTree>
    <p:extLst>
      <p:ext uri="{BB962C8B-B14F-4D97-AF65-F5344CB8AC3E}">
        <p14:creationId xmlns:p14="http://schemas.microsoft.com/office/powerpoint/2010/main" val="2291856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5451A5-FC68-391F-BA35-6D57FFE2D97A}"/>
              </a:ext>
            </a:extLst>
          </p:cNvPr>
          <p:cNvSpPr>
            <a:spLocks noGrp="1"/>
          </p:cNvSpPr>
          <p:nvPr>
            <p:ph type="title"/>
          </p:nvPr>
        </p:nvSpPr>
        <p:spPr/>
        <p:txBody>
          <a:bodyPr/>
          <a:lstStyle/>
          <a:p>
            <a:r>
              <a:rPr lang="de-DE"/>
              <a:t>Wahlen am LJKo</a:t>
            </a:r>
            <a:endParaRPr lang="en-DE" dirty="0"/>
          </a:p>
        </p:txBody>
      </p:sp>
      <p:sp>
        <p:nvSpPr>
          <p:cNvPr id="3" name="Inhaltsplatzhalter 2">
            <a:extLst>
              <a:ext uri="{FF2B5EF4-FFF2-40B4-BE49-F238E27FC236}">
                <a16:creationId xmlns:a16="http://schemas.microsoft.com/office/drawing/2014/main" id="{70278786-0D9B-5612-63E0-5E727E9AC57F}"/>
              </a:ext>
            </a:extLst>
          </p:cNvPr>
          <p:cNvSpPr>
            <a:spLocks noGrp="1"/>
          </p:cNvSpPr>
          <p:nvPr>
            <p:ph idx="1"/>
          </p:nvPr>
        </p:nvSpPr>
        <p:spPr>
          <a:xfrm>
            <a:off x="916859" y="1562896"/>
            <a:ext cx="4417140" cy="952029"/>
          </a:xfrm>
        </p:spPr>
        <p:txBody>
          <a:bodyPr>
            <a:normAutofit lnSpcReduction="10000"/>
          </a:bodyPr>
          <a:lstStyle/>
          <a:p>
            <a:pPr marL="0" lvl="0" indent="0" algn="ctr">
              <a:lnSpc>
                <a:spcPct val="107000"/>
              </a:lnSpc>
              <a:buNone/>
            </a:pPr>
            <a:r>
              <a:rPr lang="de-DE" sz="1800" kern="100" dirty="0">
                <a:effectLst/>
                <a:latin typeface="Aptos (Textkörper)"/>
                <a:ea typeface="Aptos" panose="020B0004020202020204" pitchFamily="34" charset="0"/>
                <a:cs typeface="Times New Roman" panose="02020603050405020304" pitchFamily="18" charset="0"/>
              </a:rPr>
              <a:t>Vorschlag für den Jugendausschuss des deutschen Nationalkomitees des </a:t>
            </a:r>
            <a:r>
              <a:rPr lang="de-DE" sz="1800" b="1" kern="100" dirty="0">
                <a:effectLst/>
                <a:latin typeface="Aptos (Textkörper)"/>
                <a:ea typeface="Aptos" panose="020B0004020202020204" pitchFamily="34" charset="0"/>
                <a:cs typeface="Times New Roman" panose="02020603050405020304" pitchFamily="18" charset="0"/>
              </a:rPr>
              <a:t>Lutherischen Weltbunds (LWB)</a:t>
            </a:r>
            <a:endParaRPr lang="en-DE" kern="100" dirty="0">
              <a:effectLst/>
              <a:latin typeface="Aptos (Textkörper)"/>
              <a:ea typeface="Aptos" panose="020B0004020202020204" pitchFamily="34" charset="0"/>
              <a:cs typeface="Times New Roman" panose="02020603050405020304" pitchFamily="18" charset="0"/>
            </a:endParaRPr>
          </a:p>
        </p:txBody>
      </p:sp>
      <p:pic>
        <p:nvPicPr>
          <p:cNvPr id="4" name="Inhaltsplatzhalter 4">
            <a:extLst>
              <a:ext uri="{FF2B5EF4-FFF2-40B4-BE49-F238E27FC236}">
                <a16:creationId xmlns:a16="http://schemas.microsoft.com/office/drawing/2014/main" id="{23446AA7-75EB-9099-0DE4-D1102DD874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12495" y="0"/>
            <a:ext cx="2179505" cy="1271378"/>
          </a:xfrm>
          <a:prstGeom prst="rect">
            <a:avLst/>
          </a:prstGeom>
        </p:spPr>
      </p:pic>
      <p:sp>
        <p:nvSpPr>
          <p:cNvPr id="7" name="Textfeld 6">
            <a:extLst>
              <a:ext uri="{FF2B5EF4-FFF2-40B4-BE49-F238E27FC236}">
                <a16:creationId xmlns:a16="http://schemas.microsoft.com/office/drawing/2014/main" id="{62D3876D-30C6-9A8A-7B92-B663590E86A6}"/>
              </a:ext>
            </a:extLst>
          </p:cNvPr>
          <p:cNvSpPr txBox="1"/>
          <p:nvPr/>
        </p:nvSpPr>
        <p:spPr>
          <a:xfrm>
            <a:off x="1170038" y="5825048"/>
            <a:ext cx="3910781" cy="609654"/>
          </a:xfrm>
          <a:prstGeom prst="rect">
            <a:avLst/>
          </a:prstGeom>
          <a:noFill/>
        </p:spPr>
        <p:txBody>
          <a:bodyPr wrap="square" rtlCol="0">
            <a:spAutoFit/>
          </a:bodyPr>
          <a:lstStyle/>
          <a:p>
            <a:pPr marL="457200">
              <a:lnSpc>
                <a:spcPct val="107000"/>
              </a:lnSpc>
            </a:pPr>
            <a:r>
              <a:rPr lang="de-DE" sz="1600" kern="100" dirty="0">
                <a:effectLst/>
                <a:latin typeface="Aptos (Textkörper)"/>
                <a:ea typeface="Aptos" panose="020B0004020202020204" pitchFamily="34" charset="0"/>
                <a:cs typeface="Times New Roman" panose="02020603050405020304" pitchFamily="18" charset="0"/>
              </a:rPr>
              <a:t>Anna </a:t>
            </a:r>
            <a:r>
              <a:rPr lang="de-DE" sz="1600" kern="100" dirty="0" err="1">
                <a:effectLst/>
                <a:latin typeface="Aptos (Textkörper)"/>
                <a:ea typeface="Aptos" panose="020B0004020202020204" pitchFamily="34" charset="0"/>
                <a:cs typeface="Times New Roman" panose="02020603050405020304" pitchFamily="18" charset="0"/>
              </a:rPr>
              <a:t>Kussmann</a:t>
            </a:r>
            <a:r>
              <a:rPr lang="de-DE" sz="1600" kern="100" dirty="0">
                <a:effectLst/>
                <a:latin typeface="Aptos (Textkörper)"/>
                <a:ea typeface="Aptos" panose="020B0004020202020204" pitchFamily="34" charset="0"/>
                <a:cs typeface="Times New Roman" panose="02020603050405020304" pitchFamily="18" charset="0"/>
              </a:rPr>
              <a:t> (Dekanat Neu-Ulm), Kai Langer (Dekanat Nürnberg), </a:t>
            </a:r>
            <a:endParaRPr lang="en-DE" sz="1600" kern="100" dirty="0">
              <a:effectLst/>
              <a:latin typeface="Aptos (Textkörper)"/>
              <a:ea typeface="Aptos" panose="020B0004020202020204" pitchFamily="34" charset="0"/>
              <a:cs typeface="Times New Roman" panose="02020603050405020304" pitchFamily="18" charset="0"/>
            </a:endParaRPr>
          </a:p>
        </p:txBody>
      </p:sp>
      <p:pic>
        <p:nvPicPr>
          <p:cNvPr id="5" name="Inhaltsplatzhalter 4" descr="Ein Bild, das Kleidung, Person, draußen, Pflanze enthält.&#10;&#10;Automatisch generierte Beschreibung">
            <a:extLst>
              <a:ext uri="{FF2B5EF4-FFF2-40B4-BE49-F238E27FC236}">
                <a16:creationId xmlns:a16="http://schemas.microsoft.com/office/drawing/2014/main" id="{33DCC2E0-26BF-D8AE-93C5-6859D8D6335C}"/>
              </a:ext>
            </a:extLst>
          </p:cNvPr>
          <p:cNvPicPr>
            <a:picLocks noChangeAspect="1"/>
          </p:cNvPicPr>
          <p:nvPr/>
        </p:nvPicPr>
        <p:blipFill rotWithShape="1">
          <a:blip r:embed="rId5">
            <a:extLst>
              <a:ext uri="{28A0092B-C50C-407E-A947-70E740481C1C}">
                <a14:useLocalDpi xmlns:a14="http://schemas.microsoft.com/office/drawing/2010/main" val="0"/>
              </a:ext>
            </a:extLst>
          </a:blip>
          <a:srcRect l="25243" r="11977"/>
          <a:stretch/>
        </p:blipFill>
        <p:spPr>
          <a:xfrm>
            <a:off x="1412156" y="2514925"/>
            <a:ext cx="3426544" cy="3172472"/>
          </a:xfrm>
          <a:prstGeom prst="rect">
            <a:avLst/>
          </a:prstGeom>
        </p:spPr>
      </p:pic>
      <p:pic>
        <p:nvPicPr>
          <p:cNvPr id="9" name="Grafik 8" descr="Ein Bild, das Person, Kleidung, Menschliches Gesicht, Lächeln enthält.&#10;&#10;Automatisch generierte Beschreibung">
            <a:extLst>
              <a:ext uri="{FF2B5EF4-FFF2-40B4-BE49-F238E27FC236}">
                <a16:creationId xmlns:a16="http://schemas.microsoft.com/office/drawing/2014/main" id="{86E1B83E-9D26-9FFC-211E-BE9A8984F662}"/>
              </a:ext>
            </a:extLst>
          </p:cNvPr>
          <p:cNvPicPr>
            <a:picLocks noChangeAspect="1"/>
          </p:cNvPicPr>
          <p:nvPr/>
        </p:nvPicPr>
        <p:blipFill rotWithShape="1">
          <a:blip r:embed="rId6">
            <a:extLst>
              <a:ext uri="{28A0092B-C50C-407E-A947-70E740481C1C}">
                <a14:useLocalDpi xmlns:a14="http://schemas.microsoft.com/office/drawing/2010/main" val="0"/>
              </a:ext>
            </a:extLst>
          </a:blip>
          <a:srcRect t="12187" r="22253" b="29175"/>
          <a:stretch/>
        </p:blipFill>
        <p:spPr>
          <a:xfrm>
            <a:off x="7745362" y="2514925"/>
            <a:ext cx="2799736" cy="3167388"/>
          </a:xfrm>
          <a:prstGeom prst="rect">
            <a:avLst/>
          </a:prstGeom>
        </p:spPr>
      </p:pic>
      <p:sp>
        <p:nvSpPr>
          <p:cNvPr id="10" name="Inhaltsplatzhalter 2">
            <a:extLst>
              <a:ext uri="{FF2B5EF4-FFF2-40B4-BE49-F238E27FC236}">
                <a16:creationId xmlns:a16="http://schemas.microsoft.com/office/drawing/2014/main" id="{45BD5902-CF3C-F61D-39D7-4B88E74D563D}"/>
              </a:ext>
            </a:extLst>
          </p:cNvPr>
          <p:cNvSpPr txBox="1">
            <a:spLocks/>
          </p:cNvSpPr>
          <p:nvPr/>
        </p:nvSpPr>
        <p:spPr>
          <a:xfrm>
            <a:off x="6936660" y="1579798"/>
            <a:ext cx="4417140" cy="95202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7000"/>
              </a:lnSpc>
              <a:buFont typeface="Arial" panose="020B0604020202020204" pitchFamily="34" charset="0"/>
              <a:buNone/>
            </a:pPr>
            <a:r>
              <a:rPr lang="de-DE" sz="1800" kern="100" dirty="0">
                <a:effectLst/>
                <a:latin typeface="Calibri" panose="020F0502020204030204" pitchFamily="34" charset="0"/>
                <a:ea typeface="Aptos" panose="020B0004020202020204" pitchFamily="34" charset="0"/>
                <a:cs typeface="Times New Roman" panose="02020603050405020304" pitchFamily="18" charset="0"/>
              </a:rPr>
              <a:t>Delegation zur </a:t>
            </a:r>
            <a:r>
              <a:rPr lang="de-DE" sz="1800" b="1" kern="100" dirty="0">
                <a:effectLst/>
                <a:latin typeface="Calibri" panose="020F0502020204030204" pitchFamily="34" charset="0"/>
                <a:ea typeface="Aptos" panose="020B0004020202020204" pitchFamily="34" charset="0"/>
                <a:cs typeface="Times New Roman" panose="02020603050405020304" pitchFamily="18" charset="0"/>
              </a:rPr>
              <a:t>Stiftung der EJB</a:t>
            </a:r>
            <a:endParaRPr lang="en-DE" kern="100" dirty="0">
              <a:latin typeface="Aptos (Textkörper)"/>
              <a:ea typeface="Aptos" panose="020B0004020202020204" pitchFamily="34" charset="0"/>
              <a:cs typeface="Times New Roman" panose="02020603050405020304" pitchFamily="18" charset="0"/>
            </a:endParaRPr>
          </a:p>
        </p:txBody>
      </p:sp>
      <p:sp>
        <p:nvSpPr>
          <p:cNvPr id="12" name="Textfeld 11">
            <a:extLst>
              <a:ext uri="{FF2B5EF4-FFF2-40B4-BE49-F238E27FC236}">
                <a16:creationId xmlns:a16="http://schemas.microsoft.com/office/drawing/2014/main" id="{55611543-35AC-D99B-46E2-5D8F9A6E27B0}"/>
              </a:ext>
            </a:extLst>
          </p:cNvPr>
          <p:cNvSpPr txBox="1"/>
          <p:nvPr/>
        </p:nvSpPr>
        <p:spPr>
          <a:xfrm>
            <a:off x="7345927" y="5825048"/>
            <a:ext cx="3598606" cy="346826"/>
          </a:xfrm>
          <a:prstGeom prst="rect">
            <a:avLst/>
          </a:prstGeom>
          <a:noFill/>
        </p:spPr>
        <p:txBody>
          <a:bodyPr wrap="square">
            <a:spAutoFit/>
          </a:bodyPr>
          <a:lstStyle/>
          <a:p>
            <a:pPr lvl="0" algn="ctr">
              <a:lnSpc>
                <a:spcPct val="107000"/>
              </a:lnSpc>
            </a:pPr>
            <a:r>
              <a:rPr lang="de-DE" sz="1600" kern="100" dirty="0">
                <a:effectLst/>
                <a:latin typeface="Aptos (Textkörper)"/>
                <a:ea typeface="Aptos" panose="020B0004020202020204" pitchFamily="34" charset="0"/>
                <a:cs typeface="Times New Roman" panose="02020603050405020304" pitchFamily="18" charset="0"/>
              </a:rPr>
              <a:t>Melanie Ott (Dekanat Hersbruck)</a:t>
            </a:r>
            <a:endParaRPr lang="en-DE" sz="2000" kern="100" dirty="0">
              <a:effectLst/>
              <a:latin typeface="Aptos (Textkörper)"/>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5772725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f2f0693-1700-4c80-a2bb-a90b009736fe" xsi:nil="true"/>
    <lcf76f155ced4ddcb4097134ff3c332f xmlns="2eba83d3-85cb-4a69-a7f1-a8a465cdbda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DECA09C0AB47FF4798210C809A790C65" ma:contentTypeVersion="15" ma:contentTypeDescription="Ein neues Dokument erstellen." ma:contentTypeScope="" ma:versionID="10abf6331a067576cccadc3c533f4d2f">
  <xsd:schema xmlns:xsd="http://www.w3.org/2001/XMLSchema" xmlns:xs="http://www.w3.org/2001/XMLSchema" xmlns:p="http://schemas.microsoft.com/office/2006/metadata/properties" xmlns:ns2="2eba83d3-85cb-4a69-a7f1-a8a465cdbda8" xmlns:ns3="cf2f0693-1700-4c80-a2bb-a90b009736fe" targetNamespace="http://schemas.microsoft.com/office/2006/metadata/properties" ma:root="true" ma:fieldsID="2abc66b87b8aab92159ed9a68d3f971a" ns2:_="" ns3:_="">
    <xsd:import namespace="2eba83d3-85cb-4a69-a7f1-a8a465cdbda8"/>
    <xsd:import namespace="cf2f0693-1700-4c80-a2bb-a90b009736f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ba83d3-85cb-4a69-a7f1-a8a465cdbd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966b43f2-8626-44e0-95f9-6019ac3ffab4"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f2f0693-1700-4c80-a2bb-a90b009736fe"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75f6db43-2b93-44a7-b3c5-ea70d0fc27fd}" ma:internalName="TaxCatchAll" ma:showField="CatchAllData" ma:web="cf2f0693-1700-4c80-a2bb-a90b009736fe">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0624E5-B198-4151-A301-B8194241C929}">
  <ds:schemaRefs>
    <ds:schemaRef ds:uri="http://schemas.microsoft.com/office/2006/metadata/properties"/>
    <ds:schemaRef ds:uri="http://schemas.microsoft.com/office/infopath/2007/PartnerControls"/>
    <ds:schemaRef ds:uri="cf2f0693-1700-4c80-a2bb-a90b009736fe"/>
    <ds:schemaRef ds:uri="2eba83d3-85cb-4a69-a7f1-a8a465cdbda8"/>
  </ds:schemaRefs>
</ds:datastoreItem>
</file>

<file path=customXml/itemProps2.xml><?xml version="1.0" encoding="utf-8"?>
<ds:datastoreItem xmlns:ds="http://schemas.openxmlformats.org/officeDocument/2006/customXml" ds:itemID="{CB1B87E8-30F4-4A1A-8BEE-7CA65C8F00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ba83d3-85cb-4a69-a7f1-a8a465cdbda8"/>
    <ds:schemaRef ds:uri="cf2f0693-1700-4c80-a2bb-a90b009736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8853EEE-8B52-4245-B0AC-23CDA90CBA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116</TotalTime>
  <Words>1951</Words>
  <Application>Microsoft Office PowerPoint</Application>
  <PresentationFormat>Breitbild</PresentationFormat>
  <Paragraphs>141</Paragraphs>
  <Slides>12</Slides>
  <Notes>10</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12</vt:i4>
      </vt:variant>
    </vt:vector>
  </HeadingPairs>
  <TitlesOfParts>
    <vt:vector size="23" baseType="lpstr">
      <vt:lpstr>Aptos</vt:lpstr>
      <vt:lpstr>Aptos (Textkörper)</vt:lpstr>
      <vt:lpstr>Aptos Display</vt:lpstr>
      <vt:lpstr>Aptos Display (Überschriften)</vt:lpstr>
      <vt:lpstr>Arial</vt:lpstr>
      <vt:lpstr>Calibri</vt:lpstr>
      <vt:lpstr>Courier New</vt:lpstr>
      <vt:lpstr>Helvetica Neue</vt:lpstr>
      <vt:lpstr>Symbol</vt:lpstr>
      <vt:lpstr>Wingdings</vt:lpstr>
      <vt:lpstr>Office</vt:lpstr>
      <vt:lpstr>Bericht vom  Landesjugendkonvent 2024 </vt:lpstr>
      <vt:lpstr>Bericht vom  Landesjugendkonvent 2024 </vt:lpstr>
      <vt:lpstr>Der Landesjugendkonvent</vt:lpstr>
      <vt:lpstr>Verbände.Verbinden.Vielfalt.</vt:lpstr>
      <vt:lpstr>PowerPoint-Präsentation</vt:lpstr>
      <vt:lpstr>Workshop zum EJB-Prozess</vt:lpstr>
      <vt:lpstr>Wahlen am LJKo</vt:lpstr>
      <vt:lpstr>Wahlen am LJKo</vt:lpstr>
      <vt:lpstr>Wahlen am LJKo</vt:lpstr>
      <vt:lpstr>Beschlüsse des LJKo 2024</vt:lpstr>
      <vt:lpstr>Beschlüsse des LJKo 2024</vt:lpstr>
      <vt:lpstr>Beschlüsse des LJKo 2024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Bericht vom Landesjugendkonvent 2024 </dc:title>
  <dc:creator>Brodersen Joel</dc:creator>
  <cp:lastModifiedBy>Brodersen Joel</cp:lastModifiedBy>
  <cp:revision>1</cp:revision>
  <dcterms:created xsi:type="dcterms:W3CDTF">2024-06-02T20:41:29Z</dcterms:created>
  <dcterms:modified xsi:type="dcterms:W3CDTF">2024-06-04T11:17:19Z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0x010100DECA09C0AB47FF4798210C809A790C65</vt:lpwstr>
  </property>
  <property fmtid="{D5CDD505-2E9C-101B-9397-08002B2CF9AE}" pid="3" name="MediaServiceImageTags">
    <vt:lpwstr/>
  </property>
</Properties>
</file>